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5DD0DE32.xml" ContentType="application/vnd.ms-powerpoint.comments+xml"/>
  <Override PartName="/ppt/comments/modernComment_101_67B92D09.xml" ContentType="application/vnd.ms-powerpoint.comments+xml"/>
  <Override PartName="/ppt/comments/modernComment_115_F153045F.xml" ContentType="application/vnd.ms-powerpoint.comments+xml"/>
  <Override PartName="/ppt/comments/modernComment_10B_B0E3882.xml" ContentType="application/vnd.ms-powerpoint.comments+xml"/>
  <Override PartName="/ppt/comments/modernComment_10C_7AF8BE5D.xml" ContentType="application/vnd.ms-powerpoint.comments+xml"/>
  <Override PartName="/ppt/comments/modernComment_10D_966E97E0.xml" ContentType="application/vnd.ms-powerpoint.comments+xml"/>
  <Override PartName="/ppt/comments/modernComment_10E_EAF8A1DE.xml" ContentType="application/vnd.ms-powerpoint.comments+xml"/>
  <Override PartName="/ppt/comments/modernComment_10A_B0BA8DC6.xml" ContentType="application/vnd.ms-powerpoint.comments+xml"/>
  <Override PartName="/ppt/comments/modernComment_110_60CA7956.xml" ContentType="application/vnd.ms-powerpoint.comments+xml"/>
  <Override PartName="/ppt/comments/modernComment_103_A06BA9D0.xml" ContentType="application/vnd.ms-powerpoint.comments+xml"/>
  <Override PartName="/ppt/comments/modernComment_111_C1A4D1E3.xml" ContentType="application/vnd.ms-powerpoint.comments+xml"/>
  <Override PartName="/ppt/comments/modernComment_10F_DFD3CA96.xml" ContentType="application/vnd.ms-powerpoint.comments+xml"/>
  <Override PartName="/ppt/comments/modernComment_107_57FE5D27.xml" ContentType="application/vnd.ms-powerpoint.comments+xml"/>
  <Override PartName="/ppt/comments/modernComment_109_F129BDBC.xml" ContentType="application/vnd.ms-powerpoint.comments+xml"/>
  <Override PartName="/ppt/comments/modernComment_116_678846B4.xml" ContentType="application/vnd.ms-powerpoint.comments+xml"/>
  <Override PartName="/ppt/comments/modernComment_112_27138D57.xml" ContentType="application/vnd.ms-powerpoint.comments+xml"/>
  <Override PartName="/ppt/comments/modernComment_113_A8FBD6C4.xml" ContentType="application/vnd.ms-powerpoint.comments+xml"/>
  <Override PartName="/ppt/comments/modernComment_114_BCCE07AD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77" r:id="rId4"/>
    <p:sldId id="267" r:id="rId5"/>
    <p:sldId id="268" r:id="rId6"/>
    <p:sldId id="269" r:id="rId7"/>
    <p:sldId id="270" r:id="rId8"/>
    <p:sldId id="266" r:id="rId9"/>
    <p:sldId id="272" r:id="rId10"/>
    <p:sldId id="259" r:id="rId11"/>
    <p:sldId id="273" r:id="rId12"/>
    <p:sldId id="271" r:id="rId13"/>
    <p:sldId id="263" r:id="rId14"/>
    <p:sldId id="265" r:id="rId15"/>
    <p:sldId id="278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E0AF29-3F91-AB4A-DD69-C91B2B67D202}" name="Naga Chaitanya Paladugu" initials="NP" userId="e6548a5ca4c9f11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D96BD-DC0C-4773-825A-F9AF70B97FB9}" v="243" dt="2024-04-14T15:43:58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59" d="100"/>
          <a:sy n="59" d="100"/>
        </p:scale>
        <p:origin x="6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a Chaitanya Paladugu" userId="e6548a5ca4c9f11c" providerId="LiveId" clId="{68FD96BD-DC0C-4773-825A-F9AF70B97FB9}"/>
    <pc:docChg chg="undo custSel addSld delSld modSld sldOrd modMainMaster">
      <pc:chgData name="Naga Chaitanya Paladugu" userId="e6548a5ca4c9f11c" providerId="LiveId" clId="{68FD96BD-DC0C-4773-825A-F9AF70B97FB9}" dt="2024-04-14T15:49:13.245" v="6324" actId="20577"/>
      <pc:docMkLst>
        <pc:docMk/>
      </pc:docMkLst>
      <pc:sldChg chg="addSp delSp modSp mod setBg delAnim delDesignElem addCm delCm modCm chgLayout">
        <pc:chgData name="Naga Chaitanya Paladugu" userId="e6548a5ca4c9f11c" providerId="LiveId" clId="{68FD96BD-DC0C-4773-825A-F9AF70B97FB9}" dt="2024-04-14T15:33:24.888" v="6102"/>
        <pc:sldMkLst>
          <pc:docMk/>
          <pc:sldMk cId="1573969458" sldId="256"/>
        </pc:sldMkLst>
        <pc:spChg chg="del mod">
          <ac:chgData name="Naga Chaitanya Paladugu" userId="e6548a5ca4c9f11c" providerId="LiveId" clId="{68FD96BD-DC0C-4773-825A-F9AF70B97FB9}" dt="2024-04-13T22:37:10.810" v="112" actId="6264"/>
          <ac:spMkLst>
            <pc:docMk/>
            <pc:sldMk cId="1573969458" sldId="256"/>
            <ac:spMk id="2" creationId="{72DE4BB2-CB92-8FDA-7416-F74FBE290515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573969458" sldId="256"/>
            <ac:spMk id="9" creationId="{77432465-790D-4932-8561-FA94122DF07B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573969458" sldId="256"/>
            <ac:spMk id="11" creationId="{FA3AE6FB-5068-460B-B242-FA94B15DF4E0}"/>
          </ac:spMkLst>
        </pc:spChg>
        <pc:spChg chg="add del mod">
          <ac:chgData name="Naga Chaitanya Paladugu" userId="e6548a5ca4c9f11c" providerId="LiveId" clId="{68FD96BD-DC0C-4773-825A-F9AF70B97FB9}" dt="2024-04-13T22:29:59.111" v="78"/>
          <ac:spMkLst>
            <pc:docMk/>
            <pc:sldMk cId="1573969458" sldId="256"/>
            <ac:spMk id="12" creationId="{BAD66079-E472-B475-A927-A0239B7469CC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573969458" sldId="256"/>
            <ac:spMk id="13" creationId="{26869613-60E9-449B-BA19-3DE083E71273}"/>
          </ac:spMkLst>
        </pc:spChg>
        <pc:spChg chg="add del mod">
          <ac:chgData name="Naga Chaitanya Paladugu" userId="e6548a5ca4c9f11c" providerId="LiveId" clId="{68FD96BD-DC0C-4773-825A-F9AF70B97FB9}" dt="2024-04-13T22:33:12.734" v="95"/>
          <ac:spMkLst>
            <pc:docMk/>
            <pc:sldMk cId="1573969458" sldId="256"/>
            <ac:spMk id="18" creationId="{EF305501-112E-0196-B145-63EEAB11A3CD}"/>
          </ac:spMkLst>
        </pc:spChg>
        <pc:spChg chg="add del mod">
          <ac:chgData name="Naga Chaitanya Paladugu" userId="e6548a5ca4c9f11c" providerId="LiveId" clId="{68FD96BD-DC0C-4773-825A-F9AF70B97FB9}" dt="2024-04-13T22:36:10.855" v="103"/>
          <ac:spMkLst>
            <pc:docMk/>
            <pc:sldMk cId="1573969458" sldId="256"/>
            <ac:spMk id="22" creationId="{0EF73AD5-5988-162C-61C9-4B7E078028E5}"/>
          </ac:spMkLst>
        </pc:spChg>
        <pc:spChg chg="add mod ord">
          <ac:chgData name="Naga Chaitanya Paladugu" userId="e6548a5ca4c9f11c" providerId="LiveId" clId="{68FD96BD-DC0C-4773-825A-F9AF70B97FB9}" dt="2024-04-13T23:11:05.547" v="414"/>
          <ac:spMkLst>
            <pc:docMk/>
            <pc:sldMk cId="1573969458" sldId="256"/>
            <ac:spMk id="25" creationId="{B5BF7ABC-825A-F90E-4C09-DFC667490E4C}"/>
          </ac:spMkLst>
        </pc:spChg>
        <pc:spChg chg="add mod ord">
          <ac:chgData name="Naga Chaitanya Paladugu" userId="e6548a5ca4c9f11c" providerId="LiveId" clId="{68FD96BD-DC0C-4773-825A-F9AF70B97FB9}" dt="2024-04-13T23:11:05.547" v="414"/>
          <ac:spMkLst>
            <pc:docMk/>
            <pc:sldMk cId="1573969458" sldId="256"/>
            <ac:spMk id="26" creationId="{9E038F17-D864-387E-F3DB-B64D9006277A}"/>
          </ac:spMkLst>
        </pc:spChg>
        <pc:spChg chg="add mod">
          <ac:chgData name="Naga Chaitanya Paladugu" userId="e6548a5ca4c9f11c" providerId="LiveId" clId="{68FD96BD-DC0C-4773-825A-F9AF70B97FB9}" dt="2024-04-13T22:42:35.527" v="201" actId="207"/>
          <ac:spMkLst>
            <pc:docMk/>
            <pc:sldMk cId="1573969458" sldId="256"/>
            <ac:spMk id="28" creationId="{F5390175-DCFE-D3BA-5870-8D997C07D0B7}"/>
          </ac:spMkLst>
        </pc:spChg>
        <pc:picChg chg="add">
          <ac:chgData name="Naga Chaitanya Paladugu" userId="e6548a5ca4c9f11c" providerId="LiveId" clId="{68FD96BD-DC0C-4773-825A-F9AF70B97FB9}" dt="2024-04-13T22:15:55.126" v="37"/>
          <ac:picMkLst>
            <pc:docMk/>
            <pc:sldMk cId="1573969458" sldId="256"/>
            <ac:picMk id="3" creationId="{26AAD116-9156-CABD-CF9E-4B832FF1D37E}"/>
          </ac:picMkLst>
        </pc:picChg>
        <pc:picChg chg="del">
          <ac:chgData name="Naga Chaitanya Paladugu" userId="e6548a5ca4c9f11c" providerId="LiveId" clId="{68FD96BD-DC0C-4773-825A-F9AF70B97FB9}" dt="2024-04-13T22:12:30.137" v="16" actId="21"/>
          <ac:picMkLst>
            <pc:docMk/>
            <pc:sldMk cId="1573969458" sldId="256"/>
            <ac:picMk id="4" creationId="{451B83DA-E001-A658-5693-6C3000663BA7}"/>
          </ac:picMkLst>
        </pc:picChg>
        <pc:picChg chg="add mod">
          <ac:chgData name="Naga Chaitanya Paladugu" userId="e6548a5ca4c9f11c" providerId="LiveId" clId="{68FD96BD-DC0C-4773-825A-F9AF70B97FB9}" dt="2024-04-13T22:21:24.138" v="42" actId="931"/>
          <ac:picMkLst>
            <pc:docMk/>
            <pc:sldMk cId="1573969458" sldId="256"/>
            <ac:picMk id="6" creationId="{3A387F76-63A3-1075-3D8D-858F93B753E9}"/>
          </ac:picMkLst>
        </pc:picChg>
        <pc:picChg chg="add del mod">
          <ac:chgData name="Naga Chaitanya Paladugu" userId="e6548a5ca4c9f11c" providerId="LiveId" clId="{68FD96BD-DC0C-4773-825A-F9AF70B97FB9}" dt="2024-04-13T22:25:03.422" v="59" actId="21"/>
          <ac:picMkLst>
            <pc:docMk/>
            <pc:sldMk cId="1573969458" sldId="256"/>
            <ac:picMk id="8" creationId="{F98F95B4-F5CD-FD5B-24E1-C0C773F4EC74}"/>
          </ac:picMkLst>
        </pc:picChg>
        <pc:picChg chg="add del mod">
          <ac:chgData name="Naga Chaitanya Paladugu" userId="e6548a5ca4c9f11c" providerId="LiveId" clId="{68FD96BD-DC0C-4773-825A-F9AF70B97FB9}" dt="2024-04-13T22:29:59.102" v="76" actId="21"/>
          <ac:picMkLst>
            <pc:docMk/>
            <pc:sldMk cId="1573969458" sldId="256"/>
            <ac:picMk id="15" creationId="{C2BC9325-AEC3-4610-BA1A-482BC99A1893}"/>
          </ac:picMkLst>
        </pc:picChg>
        <pc:picChg chg="add mod">
          <ac:chgData name="Naga Chaitanya Paladugu" userId="e6548a5ca4c9f11c" providerId="LiveId" clId="{68FD96BD-DC0C-4773-825A-F9AF70B97FB9}" dt="2024-04-13T22:27:41.717" v="63"/>
          <ac:picMkLst>
            <pc:docMk/>
            <pc:sldMk cId="1573969458" sldId="256"/>
            <ac:picMk id="16" creationId="{F98F95B4-F5CD-FD5B-24E1-C0C773F4EC74}"/>
          </ac:picMkLst>
        </pc:picChg>
        <pc:picChg chg="add del mod">
          <ac:chgData name="Naga Chaitanya Paladugu" userId="e6548a5ca4c9f11c" providerId="LiveId" clId="{68FD96BD-DC0C-4773-825A-F9AF70B97FB9}" dt="2024-04-13T22:36:10.845" v="101" actId="21"/>
          <ac:picMkLst>
            <pc:docMk/>
            <pc:sldMk cId="1573969458" sldId="256"/>
            <ac:picMk id="20" creationId="{AE238A40-7141-786A-36BB-BB9109AAC3D5}"/>
          </ac:picMkLst>
        </pc:picChg>
        <pc:picChg chg="add mod ord">
          <ac:chgData name="Naga Chaitanya Paladugu" userId="e6548a5ca4c9f11c" providerId="LiveId" clId="{68FD96BD-DC0C-4773-825A-F9AF70B97FB9}" dt="2024-04-13T22:57:47.746" v="274" actId="14100"/>
          <ac:picMkLst>
            <pc:docMk/>
            <pc:sldMk cId="1573969458" sldId="256"/>
            <ac:picMk id="24" creationId="{30A91B14-60A9-2CC7-AC8C-B72585B5935F}"/>
          </ac:picMkLst>
        </pc:picChg>
        <pc:picChg chg="add mod">
          <ac:chgData name="Naga Chaitanya Paladugu" userId="e6548a5ca4c9f11c" providerId="LiveId" clId="{68FD96BD-DC0C-4773-825A-F9AF70B97FB9}" dt="2024-04-13T22:37:48.422" v="116"/>
          <ac:picMkLst>
            <pc:docMk/>
            <pc:sldMk cId="1573969458" sldId="256"/>
            <ac:picMk id="27" creationId="{AE238A40-7141-786A-36BB-BB9109AAC3D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33:24.888" v="6102"/>
              <pc2:cmMkLst xmlns:pc2="http://schemas.microsoft.com/office/powerpoint/2019/9/main/command">
                <pc:docMk/>
                <pc:sldMk cId="1573969458" sldId="256"/>
                <pc2:cmMk id="{B09FC63D-B4A3-4480-B355-798A09175268}"/>
              </pc2:cmMkLst>
            </pc226:cmChg>
            <pc226:cmChg xmlns:pc226="http://schemas.microsoft.com/office/powerpoint/2022/06/main/command" chg="del mod">
              <pc226:chgData name="Naga Chaitanya Paladugu" userId="e6548a5ca4c9f11c" providerId="LiveId" clId="{68FD96BD-DC0C-4773-825A-F9AF70B97FB9}" dt="2024-04-14T15:33:18.194" v="6101"/>
              <pc2:cmMkLst xmlns:pc2="http://schemas.microsoft.com/office/powerpoint/2019/9/main/command">
                <pc:docMk/>
                <pc:sldMk cId="1573969458" sldId="256"/>
                <pc2:cmMk id="{DAC60B47-2CE1-43F1-8494-C69873880CEA}"/>
              </pc2:cmMkLst>
            </pc226:cmChg>
          </p:ext>
        </pc:extLst>
      </pc:sldChg>
      <pc:sldChg chg="delSp modSp mod setBg modAnim delDesignElem addCm delCm modCm">
        <pc:chgData name="Naga Chaitanya Paladugu" userId="e6548a5ca4c9f11c" providerId="LiveId" clId="{68FD96BD-DC0C-4773-825A-F9AF70B97FB9}" dt="2024-04-14T15:45:41.871" v="6241"/>
        <pc:sldMkLst>
          <pc:docMk/>
          <pc:sldMk cId="1740188937" sldId="257"/>
        </pc:sldMkLst>
        <pc:spChg chg="mod">
          <ac:chgData name="Naga Chaitanya Paladugu" userId="e6548a5ca4c9f11c" providerId="LiveId" clId="{68FD96BD-DC0C-4773-825A-F9AF70B97FB9}" dt="2024-04-13T22:59:31.286" v="278"/>
          <ac:spMkLst>
            <pc:docMk/>
            <pc:sldMk cId="1740188937" sldId="257"/>
            <ac:spMk id="2" creationId="{C6586B92-0F70-77C5-5CAE-869270D6A532}"/>
          </ac:spMkLst>
        </pc:spChg>
        <pc:spChg chg="mod">
          <ac:chgData name="Naga Chaitanya Paladugu" userId="e6548a5ca4c9f11c" providerId="LiveId" clId="{68FD96BD-DC0C-4773-825A-F9AF70B97FB9}" dt="2024-04-14T04:50:49.560" v="4458" actId="20577"/>
          <ac:spMkLst>
            <pc:docMk/>
            <pc:sldMk cId="1740188937" sldId="257"/>
            <ac:spMk id="3" creationId="{F705D910-C7F6-FBBC-5FE0-42607D690C19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740188937" sldId="257"/>
            <ac:spMk id="12" creationId="{5BB3780B-63EB-450D-A804-D6AA12F98E0B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740188937" sldId="257"/>
            <ac:spMk id="14" creationId="{FE0847A5-A329-48CD-B3A7-3892FF6DA78F}"/>
          </ac:spMkLst>
        </pc:spChg>
        <pc:picChg chg="mod">
          <ac:chgData name="Naga Chaitanya Paladugu" userId="e6548a5ca4c9f11c" providerId="LiveId" clId="{68FD96BD-DC0C-4773-825A-F9AF70B97FB9}" dt="2024-04-13T23:43:48.759" v="729" actId="1076"/>
          <ac:picMkLst>
            <pc:docMk/>
            <pc:sldMk cId="1740188937" sldId="257"/>
            <ac:picMk id="7" creationId="{7203F584-41A3-B564-609F-DF877F3C81E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Naga Chaitanya Paladugu" userId="e6548a5ca4c9f11c" providerId="LiveId" clId="{68FD96BD-DC0C-4773-825A-F9AF70B97FB9}" dt="2024-04-14T15:45:33.059" v="6240"/>
              <pc2:cmMkLst xmlns:pc2="http://schemas.microsoft.com/office/powerpoint/2019/9/main/command">
                <pc:docMk/>
                <pc:sldMk cId="1740188937" sldId="257"/>
                <pc2:cmMk id="{14ED9613-0171-413D-9210-C860BFE49FC1}"/>
              </pc2:cmMkLst>
            </pc226:cmChg>
            <pc226:cmChg xmlns:pc226="http://schemas.microsoft.com/office/powerpoint/2022/06/main/command" chg="del mod">
              <pc226:chgData name="Naga Chaitanya Paladugu" userId="e6548a5ca4c9f11c" providerId="LiveId" clId="{68FD96BD-DC0C-4773-825A-F9AF70B97FB9}" dt="2024-04-14T15:45:30.268" v="6239"/>
              <pc2:cmMkLst xmlns:pc2="http://schemas.microsoft.com/office/powerpoint/2019/9/main/command">
                <pc:docMk/>
                <pc:sldMk cId="1740188937" sldId="257"/>
                <pc2:cmMk id="{C658566C-2E5C-4C77-B04F-FF04D53AAFDC}"/>
              </pc2:cmMkLst>
            </pc226:cmChg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45:41.871" v="6241"/>
              <pc2:cmMkLst xmlns:pc2="http://schemas.microsoft.com/office/powerpoint/2019/9/main/command">
                <pc:docMk/>
                <pc:sldMk cId="1740188937" sldId="257"/>
                <pc2:cmMk id="{E2D1F381-32E0-4027-8E75-F415F277247D}"/>
              </pc2:cmMkLst>
            </pc226:cmChg>
          </p:ext>
        </pc:extLst>
      </pc:sldChg>
      <pc:sldChg chg="delSp modSp del mod ord setBg delDesignElem">
        <pc:chgData name="Naga Chaitanya Paladugu" userId="e6548a5ca4c9f11c" providerId="LiveId" clId="{68FD96BD-DC0C-4773-825A-F9AF70B97FB9}" dt="2024-04-14T15:47:00.963" v="6251" actId="2696"/>
        <pc:sldMkLst>
          <pc:docMk/>
          <pc:sldMk cId="4278012570" sldId="258"/>
        </pc:sldMkLst>
        <pc:spChg chg="mod">
          <ac:chgData name="Naga Chaitanya Paladugu" userId="e6548a5ca4c9f11c" providerId="LiveId" clId="{68FD96BD-DC0C-4773-825A-F9AF70B97FB9}" dt="2024-04-13T22:13:25.111" v="33" actId="27636"/>
          <ac:spMkLst>
            <pc:docMk/>
            <pc:sldMk cId="4278012570" sldId="258"/>
            <ac:spMk id="2" creationId="{3A0B6D76-A130-4079-E17C-C821829CA13C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4278012570" sldId="258"/>
            <ac:spMk id="56" creationId="{438E27F7-3F29-47F0-B30F-585059182204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4278012570" sldId="258"/>
            <ac:spMk id="58" creationId="{6B16CD8D-2899-43D9-995B-DD1278D6B5CD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4278012570" sldId="258"/>
            <ac:spMk id="60" creationId="{7F38A32B-CAD5-4D19-8E90-F63EB6902E33}"/>
          </ac:spMkLst>
        </pc:spChg>
      </pc:sldChg>
      <pc:sldChg chg="addSp delSp modSp mod setBg delDesignElem addCm delCm modCm">
        <pc:chgData name="Naga Chaitanya Paladugu" userId="e6548a5ca4c9f11c" providerId="LiveId" clId="{68FD96BD-DC0C-4773-825A-F9AF70B97FB9}" dt="2024-04-14T15:36:19.910" v="6112"/>
        <pc:sldMkLst>
          <pc:docMk/>
          <pc:sldMk cId="2691410384" sldId="259"/>
        </pc:sldMkLst>
        <pc:spChg chg="mod">
          <ac:chgData name="Naga Chaitanya Paladugu" userId="e6548a5ca4c9f11c" providerId="LiveId" clId="{68FD96BD-DC0C-4773-825A-F9AF70B97FB9}" dt="2024-04-14T02:51:36.710" v="2933" actId="20577"/>
          <ac:spMkLst>
            <pc:docMk/>
            <pc:sldMk cId="2691410384" sldId="259"/>
            <ac:spMk id="2" creationId="{D7A6466D-B426-A506-9A2D-C41CB609E905}"/>
          </ac:spMkLst>
        </pc:spChg>
        <pc:spChg chg="mod">
          <ac:chgData name="Naga Chaitanya Paladugu" userId="e6548a5ca4c9f11c" providerId="LiveId" clId="{68FD96BD-DC0C-4773-825A-F9AF70B97FB9}" dt="2024-04-14T02:49:27.720" v="2892" actId="20577"/>
          <ac:spMkLst>
            <pc:docMk/>
            <pc:sldMk cId="2691410384" sldId="259"/>
            <ac:spMk id="3" creationId="{01E6035A-EBD7-3D58-D6E5-ABDD1CF2EC7A}"/>
          </ac:spMkLst>
        </pc:spChg>
        <pc:spChg chg="add del mod">
          <ac:chgData name="Naga Chaitanya Paladugu" userId="e6548a5ca4c9f11c" providerId="LiveId" clId="{68FD96BD-DC0C-4773-825A-F9AF70B97FB9}" dt="2024-04-14T02:26:16.411" v="1943" actId="21"/>
          <ac:spMkLst>
            <pc:docMk/>
            <pc:sldMk cId="2691410384" sldId="259"/>
            <ac:spMk id="7" creationId="{F44C858C-FB85-5F44-47D0-B8555E4578BD}"/>
          </ac:spMkLst>
        </pc:spChg>
        <pc:spChg chg="add del mod">
          <ac:chgData name="Naga Chaitanya Paladugu" userId="e6548a5ca4c9f11c" providerId="LiveId" clId="{68FD96BD-DC0C-4773-825A-F9AF70B97FB9}" dt="2024-04-14T02:28:32.783" v="1969" actId="21"/>
          <ac:spMkLst>
            <pc:docMk/>
            <pc:sldMk cId="2691410384" sldId="259"/>
            <ac:spMk id="10" creationId="{5ACCEA4B-AD52-5CE7-2820-5147675170AB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2691410384" sldId="259"/>
            <ac:spMk id="12" creationId="{E905CBC2-EECC-4468-90C4-C0176E9B0844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2691410384" sldId="259"/>
            <ac:spMk id="14" creationId="{97D0825D-5142-4F4A-A141-3CCD5E99CB4F}"/>
          </ac:spMkLst>
        </pc:spChg>
        <pc:spChg chg="add del mod">
          <ac:chgData name="Naga Chaitanya Paladugu" userId="e6548a5ca4c9f11c" providerId="LiveId" clId="{68FD96BD-DC0C-4773-825A-F9AF70B97FB9}" dt="2024-04-14T02:28:52.917" v="1976" actId="21"/>
          <ac:spMkLst>
            <pc:docMk/>
            <pc:sldMk cId="2691410384" sldId="259"/>
            <ac:spMk id="15" creationId="{D9F43024-8F67-D882-0F9B-B150B6A973C8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2691410384" sldId="259"/>
            <ac:spMk id="18" creationId="{468DC7FA-55C9-47D5-B8A0-022B4C9AACA7}"/>
          </ac:spMkLst>
        </pc:spChg>
        <pc:spChg chg="add del mod">
          <ac:chgData name="Naga Chaitanya Paladugu" userId="e6548a5ca4c9f11c" providerId="LiveId" clId="{68FD96BD-DC0C-4773-825A-F9AF70B97FB9}" dt="2024-04-14T02:28:59.456" v="1977" actId="21"/>
          <ac:spMkLst>
            <pc:docMk/>
            <pc:sldMk cId="2691410384" sldId="259"/>
            <ac:spMk id="19" creationId="{12A25E32-1DAE-BAA3-D501-52EE55EFC235}"/>
          </ac:spMkLst>
        </pc:spChg>
        <pc:spChg chg="add del mod">
          <ac:chgData name="Naga Chaitanya Paladugu" userId="e6548a5ca4c9f11c" providerId="LiveId" clId="{68FD96BD-DC0C-4773-825A-F9AF70B97FB9}" dt="2024-04-14T02:46:22.303" v="2839" actId="478"/>
          <ac:spMkLst>
            <pc:docMk/>
            <pc:sldMk cId="2691410384" sldId="259"/>
            <ac:spMk id="22" creationId="{D3D2839A-D79A-0BE7-9D72-7C0EB8666687}"/>
          </ac:spMkLst>
        </pc:spChg>
        <pc:spChg chg="add del mod">
          <ac:chgData name="Naga Chaitanya Paladugu" userId="e6548a5ca4c9f11c" providerId="LiveId" clId="{68FD96BD-DC0C-4773-825A-F9AF70B97FB9}" dt="2024-04-14T02:48:01.347" v="2861" actId="21"/>
          <ac:spMkLst>
            <pc:docMk/>
            <pc:sldMk cId="2691410384" sldId="259"/>
            <ac:spMk id="24" creationId="{78B3CD66-09F6-32EE-4098-86EF53179737}"/>
          </ac:spMkLst>
        </pc:spChg>
        <pc:picChg chg="del">
          <ac:chgData name="Naga Chaitanya Paladugu" userId="e6548a5ca4c9f11c" providerId="LiveId" clId="{68FD96BD-DC0C-4773-825A-F9AF70B97FB9}" dt="2024-04-14T02:22:48.740" v="1936" actId="478"/>
          <ac:picMkLst>
            <pc:docMk/>
            <pc:sldMk cId="2691410384" sldId="259"/>
            <ac:picMk id="5" creationId="{DD54E92A-F515-B75A-1CBE-2679B537726A}"/>
          </ac:picMkLst>
        </pc:picChg>
        <pc:picChg chg="add del mod">
          <ac:chgData name="Naga Chaitanya Paladugu" userId="e6548a5ca4c9f11c" providerId="LiveId" clId="{68FD96BD-DC0C-4773-825A-F9AF70B97FB9}" dt="2024-04-14T02:46:58.132" v="2844" actId="478"/>
          <ac:picMkLst>
            <pc:docMk/>
            <pc:sldMk cId="2691410384" sldId="259"/>
            <ac:picMk id="6" creationId="{1E311E4F-6332-A630-AFE2-78B11DC3DB1C}"/>
          </ac:picMkLst>
        </pc:picChg>
        <pc:picChg chg="add del mod">
          <ac:chgData name="Naga Chaitanya Paladugu" userId="e6548a5ca4c9f11c" providerId="LiveId" clId="{68FD96BD-DC0C-4773-825A-F9AF70B97FB9}" dt="2024-04-14T02:46:58.132" v="2844" actId="478"/>
          <ac:picMkLst>
            <pc:docMk/>
            <pc:sldMk cId="2691410384" sldId="259"/>
            <ac:picMk id="9" creationId="{CA13D10F-85BB-B093-E791-57DBAE65B6E3}"/>
          </ac:picMkLst>
        </pc:picChg>
        <pc:picChg chg="add del mod">
          <ac:chgData name="Naga Chaitanya Paladugu" userId="e6548a5ca4c9f11c" providerId="LiveId" clId="{68FD96BD-DC0C-4773-825A-F9AF70B97FB9}" dt="2024-04-14T02:46:58.132" v="2844" actId="478"/>
          <ac:picMkLst>
            <pc:docMk/>
            <pc:sldMk cId="2691410384" sldId="259"/>
            <ac:picMk id="13" creationId="{3BE5F40E-97EF-EE6C-63E8-EEB7511D5B93}"/>
          </ac:picMkLst>
        </pc:picChg>
        <pc:picChg chg="add del mod">
          <ac:chgData name="Naga Chaitanya Paladugu" userId="e6548a5ca4c9f11c" providerId="LiveId" clId="{68FD96BD-DC0C-4773-825A-F9AF70B97FB9}" dt="2024-04-14T02:46:58.132" v="2844" actId="478"/>
          <ac:picMkLst>
            <pc:docMk/>
            <pc:sldMk cId="2691410384" sldId="259"/>
            <ac:picMk id="17" creationId="{A3A199D4-6F95-4D0A-65D9-0C4560409F62}"/>
          </ac:picMkLst>
        </pc:picChg>
        <pc:picChg chg="add del mod">
          <ac:chgData name="Naga Chaitanya Paladugu" userId="e6548a5ca4c9f11c" providerId="LiveId" clId="{68FD96BD-DC0C-4773-825A-F9AF70B97FB9}" dt="2024-04-14T02:46:22.303" v="2839" actId="478"/>
          <ac:picMkLst>
            <pc:docMk/>
            <pc:sldMk cId="2691410384" sldId="259"/>
            <ac:picMk id="21" creationId="{49CFAC4C-D892-3B57-58EC-F00E2E587A56}"/>
          </ac:picMkLst>
        </pc:picChg>
        <pc:picChg chg="add mod">
          <ac:chgData name="Naga Chaitanya Paladugu" userId="e6548a5ca4c9f11c" providerId="LiveId" clId="{68FD96BD-DC0C-4773-825A-F9AF70B97FB9}" dt="2024-04-14T02:48:45.939" v="2869" actId="14100"/>
          <ac:picMkLst>
            <pc:docMk/>
            <pc:sldMk cId="2691410384" sldId="259"/>
            <ac:picMk id="23" creationId="{2AD17CE9-DDC9-BB09-2458-59586A270DB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Naga Chaitanya Paladugu" userId="e6548a5ca4c9f11c" providerId="LiveId" clId="{68FD96BD-DC0C-4773-825A-F9AF70B97FB9}" dt="2024-04-14T15:35:44.482" v="6110"/>
              <pc2:cmMkLst xmlns:pc2="http://schemas.microsoft.com/office/powerpoint/2019/9/main/command">
                <pc:docMk/>
                <pc:sldMk cId="2691410384" sldId="259"/>
                <pc2:cmMk id="{A398CB58-799E-496D-90C1-FDC2383563F7}"/>
              </pc2:cmMkLst>
            </pc226:cmChg>
            <pc226:cmChg xmlns:pc226="http://schemas.microsoft.com/office/powerpoint/2022/06/main/command" chg="add mod">
              <pc226:chgData name="Naga Chaitanya Paladugu" userId="e6548a5ca4c9f11c" providerId="LiveId" clId="{68FD96BD-DC0C-4773-825A-F9AF70B97FB9}" dt="2024-04-14T15:36:19.910" v="6112"/>
              <pc2:cmMkLst xmlns:pc2="http://schemas.microsoft.com/office/powerpoint/2019/9/main/command">
                <pc:docMk/>
                <pc:sldMk cId="2691410384" sldId="259"/>
                <pc2:cmMk id="{9BEE3E68-4A14-4EB3-861E-05AE4CBE03ED}"/>
              </pc2:cmMkLst>
            </pc226:cmChg>
          </p:ext>
        </pc:extLst>
      </pc:sldChg>
      <pc:sldChg chg="delSp add del ord setBg delDesignElem">
        <pc:chgData name="Naga Chaitanya Paladugu" userId="e6548a5ca4c9f11c" providerId="LiveId" clId="{68FD96BD-DC0C-4773-825A-F9AF70B97FB9}" dt="2024-04-14T15:46:52.802" v="6248" actId="2696"/>
        <pc:sldMkLst>
          <pc:docMk/>
          <pc:sldMk cId="1580704157" sldId="260"/>
        </pc:sldMkLst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580704157" sldId="260"/>
            <ac:spMk id="38" creationId="{438E27F7-3F29-47F0-B30F-585059182204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580704157" sldId="260"/>
            <ac:spMk id="40" creationId="{6B16CD8D-2899-43D9-995B-DD1278D6B5CD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580704157" sldId="260"/>
            <ac:spMk id="42" creationId="{7F38A32B-CAD5-4D19-8E90-F63EB6902E33}"/>
          </ac:spMkLst>
        </pc:spChg>
      </pc:sldChg>
      <pc:sldChg chg="delSp modSp del mod ord setBg delDesignElem">
        <pc:chgData name="Naga Chaitanya Paladugu" userId="e6548a5ca4c9f11c" providerId="LiveId" clId="{68FD96BD-DC0C-4773-825A-F9AF70B97FB9}" dt="2024-04-14T15:46:55.342" v="6249" actId="2696"/>
        <pc:sldMkLst>
          <pc:docMk/>
          <pc:sldMk cId="1969921835" sldId="261"/>
        </pc:sldMkLst>
        <pc:spChg chg="mod">
          <ac:chgData name="Naga Chaitanya Paladugu" userId="e6548a5ca4c9f11c" providerId="LiveId" clId="{68FD96BD-DC0C-4773-825A-F9AF70B97FB9}" dt="2024-04-13T22:13:25.100" v="31" actId="27636"/>
          <ac:spMkLst>
            <pc:docMk/>
            <pc:sldMk cId="1969921835" sldId="261"/>
            <ac:spMk id="2" creationId="{2BE33575-C006-99E8-FAA6-0D35AB3E4B96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969921835" sldId="261"/>
            <ac:spMk id="12" creationId="{BE7A37A2-C7FA-4D89-AF85-407817320FBD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969921835" sldId="261"/>
            <ac:spMk id="13" creationId="{1A6AC1EB-B829-4364-8499-E0E869EA005C}"/>
          </ac:spMkLst>
        </pc:spChg>
      </pc:sldChg>
      <pc:sldChg chg="delSp del ord setBg delDesignElem">
        <pc:chgData name="Naga Chaitanya Paladugu" userId="e6548a5ca4c9f11c" providerId="LiveId" clId="{68FD96BD-DC0C-4773-825A-F9AF70B97FB9}" dt="2024-04-14T15:46:58.293" v="6250" actId="2696"/>
        <pc:sldMkLst>
          <pc:docMk/>
          <pc:sldMk cId="1565100633" sldId="262"/>
        </pc:sldMkLst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565100633" sldId="262"/>
            <ac:spMk id="84" creationId="{1A6AC1EB-B829-4364-8499-E0E869EA005C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565100633" sldId="262"/>
            <ac:spMk id="86" creationId="{BE7A37A2-C7FA-4D89-AF85-407817320FBD}"/>
          </ac:spMkLst>
        </pc:spChg>
      </pc:sldChg>
      <pc:sldChg chg="addSp delSp modSp mod setBg delDesignElem addCm delCm">
        <pc:chgData name="Naga Chaitanya Paladugu" userId="e6548a5ca4c9f11c" providerId="LiveId" clId="{68FD96BD-DC0C-4773-825A-F9AF70B97FB9}" dt="2024-04-14T15:36:55.067" v="6116"/>
        <pc:sldMkLst>
          <pc:docMk/>
          <pc:sldMk cId="1476287783" sldId="263"/>
        </pc:sldMkLst>
        <pc:spChg chg="mod">
          <ac:chgData name="Naga Chaitanya Paladugu" userId="e6548a5ca4c9f11c" providerId="LiveId" clId="{68FD96BD-DC0C-4773-825A-F9AF70B97FB9}" dt="2024-04-14T02:55:26.475" v="2999" actId="14100"/>
          <ac:spMkLst>
            <pc:docMk/>
            <pc:sldMk cId="1476287783" sldId="263"/>
            <ac:spMk id="2" creationId="{28B2B9EA-6D88-6E62-73D7-FA5C9D12EBFC}"/>
          </ac:spMkLst>
        </pc:spChg>
        <pc:spChg chg="add mod">
          <ac:chgData name="Naga Chaitanya Paladugu" userId="e6548a5ca4c9f11c" providerId="LiveId" clId="{68FD96BD-DC0C-4773-825A-F9AF70B97FB9}" dt="2024-04-14T02:59:27.506" v="3045" actId="122"/>
          <ac:spMkLst>
            <pc:docMk/>
            <pc:sldMk cId="1476287783" sldId="263"/>
            <ac:spMk id="3" creationId="{49103705-ABDD-66F1-58EF-2AD2A7439395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476287783" sldId="263"/>
            <ac:spMk id="41" creationId="{1D1CCC3C-EB52-47ED-B6AA-5F70D9215594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476287783" sldId="263"/>
            <ac:spMk id="43" creationId="{384C50CF-FE9D-459C-890F-56C327795D02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1476287783" sldId="263"/>
            <ac:spMk id="45" creationId="{79C4E6F9-8A11-4E94-8423-966E9DF0D85A}"/>
          </ac:spMkLst>
        </pc:spChg>
        <pc:spChg chg="mod">
          <ac:chgData name="Naga Chaitanya Paladugu" userId="e6548a5ca4c9f11c" providerId="LiveId" clId="{68FD96BD-DC0C-4773-825A-F9AF70B97FB9}" dt="2024-04-14T02:59:18.319" v="3044" actId="14100"/>
          <ac:spMkLst>
            <pc:docMk/>
            <pc:sldMk cId="1476287783" sldId="263"/>
            <ac:spMk id="52" creationId="{F3710BAF-4E41-E32D-04E8-E1FA9A39CE6C}"/>
          </ac:spMkLst>
        </pc:spChg>
        <pc:picChg chg="mod">
          <ac:chgData name="Naga Chaitanya Paladugu" userId="e6548a5ca4c9f11c" providerId="LiveId" clId="{68FD96BD-DC0C-4773-825A-F9AF70B97FB9}" dt="2024-04-14T02:58:15.220" v="3039" actId="14100"/>
          <ac:picMkLst>
            <pc:docMk/>
            <pc:sldMk cId="1476287783" sldId="263"/>
            <ac:picMk id="7" creationId="{BB9C6A58-4322-6A53-7E22-C6C6DC740CB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Naga Chaitanya Paladugu" userId="e6548a5ca4c9f11c" providerId="LiveId" clId="{68FD96BD-DC0C-4773-825A-F9AF70B97FB9}" dt="2024-04-14T15:36:49.973" v="6115"/>
              <pc2:cmMkLst xmlns:pc2="http://schemas.microsoft.com/office/powerpoint/2019/9/main/command">
                <pc:docMk/>
                <pc:sldMk cId="1476287783" sldId="263"/>
                <pc2:cmMk id="{03DC0D48-7420-474D-B024-3C14D45DA552}"/>
              </pc2:cmMkLst>
            </pc226:cmChg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36:55.067" v="6116"/>
              <pc2:cmMkLst xmlns:pc2="http://schemas.microsoft.com/office/powerpoint/2019/9/main/command">
                <pc:docMk/>
                <pc:sldMk cId="1476287783" sldId="263"/>
                <pc2:cmMk id="{210BE3C6-1DE3-4BB5-A75D-69C373007367}"/>
              </pc2:cmMkLst>
            </pc226:cmChg>
          </p:ext>
        </pc:extLst>
      </pc:sldChg>
      <pc:sldChg chg="addSp delSp modSp del mod ord setBg delDesignElem">
        <pc:chgData name="Naga Chaitanya Paladugu" userId="e6548a5ca4c9f11c" providerId="LiveId" clId="{68FD96BD-DC0C-4773-825A-F9AF70B97FB9}" dt="2024-04-14T15:47:03.295" v="6252" actId="2696"/>
        <pc:sldMkLst>
          <pc:docMk/>
          <pc:sldMk cId="2586977274" sldId="264"/>
        </pc:sldMkLst>
        <pc:spChg chg="mod">
          <ac:chgData name="Naga Chaitanya Paladugu" userId="e6548a5ca4c9f11c" providerId="LiveId" clId="{68FD96BD-DC0C-4773-825A-F9AF70B97FB9}" dt="2024-04-14T03:06:38.113" v="3094" actId="20577"/>
          <ac:spMkLst>
            <pc:docMk/>
            <pc:sldMk cId="2586977274" sldId="264"/>
            <ac:spMk id="2" creationId="{60028B2C-A9BA-EF88-EB75-53E434CB6BA3}"/>
          </ac:spMkLst>
        </pc:spChg>
        <pc:spChg chg="add del mod">
          <ac:chgData name="Naga Chaitanya Paladugu" userId="e6548a5ca4c9f11c" providerId="LiveId" clId="{68FD96BD-DC0C-4773-825A-F9AF70B97FB9}" dt="2024-04-14T03:10:35.259" v="3121" actId="47"/>
          <ac:spMkLst>
            <pc:docMk/>
            <pc:sldMk cId="2586977274" sldId="264"/>
            <ac:spMk id="6" creationId="{ADC9ACBF-B82D-F574-F1D4-7CA41090CD71}"/>
          </ac:spMkLst>
        </pc:spChg>
        <pc:spChg chg="add del mod">
          <ac:chgData name="Naga Chaitanya Paladugu" userId="e6548a5ca4c9f11c" providerId="LiveId" clId="{68FD96BD-DC0C-4773-825A-F9AF70B97FB9}" dt="2024-04-14T03:10:36.175" v="3122" actId="21"/>
          <ac:spMkLst>
            <pc:docMk/>
            <pc:sldMk cId="2586977274" sldId="264"/>
            <ac:spMk id="8" creationId="{0E5909F2-5BC8-CEE8-628C-D13365447E75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2586977274" sldId="264"/>
            <ac:spMk id="17" creationId="{769CF112-CE49-4CE6-991F-E4A6FCAD4EC4}"/>
          </ac:spMkLst>
        </pc:spChg>
        <pc:graphicFrameChg chg="add del mod">
          <ac:chgData name="Naga Chaitanya Paladugu" userId="e6548a5ca4c9f11c" providerId="LiveId" clId="{68FD96BD-DC0C-4773-825A-F9AF70B97FB9}" dt="2024-04-14T03:14:38.325" v="3148"/>
          <ac:graphicFrameMkLst>
            <pc:docMk/>
            <pc:sldMk cId="2586977274" sldId="264"/>
            <ac:graphicFrameMk id="19" creationId="{41B3996B-C463-2BCC-B55E-C84AB89B2688}"/>
          </ac:graphicFrameMkLst>
        </pc:graphicFrameChg>
        <pc:picChg chg="add del mod">
          <ac:chgData name="Naga Chaitanya Paladugu" userId="e6548a5ca4c9f11c" providerId="LiveId" clId="{68FD96BD-DC0C-4773-825A-F9AF70B97FB9}" dt="2024-04-14T15:03:20.417" v="6037" actId="478"/>
          <ac:picMkLst>
            <pc:docMk/>
            <pc:sldMk cId="2586977274" sldId="264"/>
            <ac:picMk id="4" creationId="{CB572954-30D7-85CD-416C-F63860795732}"/>
          </ac:picMkLst>
        </pc:picChg>
        <pc:picChg chg="del">
          <ac:chgData name="Naga Chaitanya Paladugu" userId="e6548a5ca4c9f11c" providerId="LiveId" clId="{68FD96BD-DC0C-4773-825A-F9AF70B97FB9}" dt="2024-04-14T03:03:34.193" v="3075" actId="21"/>
          <ac:picMkLst>
            <pc:docMk/>
            <pc:sldMk cId="2586977274" sldId="264"/>
            <ac:picMk id="5" creationId="{972E79B3-8BA4-F9D6-7E69-11C4276ADE11}"/>
          </ac:picMkLst>
        </pc:picChg>
      </pc:sldChg>
      <pc:sldChg chg="delSp modSp mod ord setBg delDesignElem addCm delCm modCm">
        <pc:chgData name="Naga Chaitanya Paladugu" userId="e6548a5ca4c9f11c" providerId="LiveId" clId="{68FD96BD-DC0C-4773-825A-F9AF70B97FB9}" dt="2024-04-14T15:46:21.787" v="6243"/>
        <pc:sldMkLst>
          <pc:docMk/>
          <pc:sldMk cId="4046044604" sldId="265"/>
        </pc:sldMkLst>
        <pc:spChg chg="mod">
          <ac:chgData name="Naga Chaitanya Paladugu" userId="e6548a5ca4c9f11c" providerId="LiveId" clId="{68FD96BD-DC0C-4773-825A-F9AF70B97FB9}" dt="2024-04-14T03:03:16.015" v="3074" actId="1076"/>
          <ac:spMkLst>
            <pc:docMk/>
            <pc:sldMk cId="4046044604" sldId="265"/>
            <ac:spMk id="2" creationId="{DA9B477C-572B-2202-5A12-66B0B6A9CD2E}"/>
          </ac:spMkLst>
        </pc:spChg>
        <pc:spChg chg="mod">
          <ac:chgData name="Naga Chaitanya Paladugu" userId="e6548a5ca4c9f11c" providerId="LiveId" clId="{68FD96BD-DC0C-4773-825A-F9AF70B97FB9}" dt="2024-04-14T03:02:49.011" v="3073" actId="1076"/>
          <ac:spMkLst>
            <pc:docMk/>
            <pc:sldMk cId="4046044604" sldId="265"/>
            <ac:spMk id="3" creationId="{FD81ABA2-75CA-8BAC-1D5F-D3EBC5056DE6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4046044604" sldId="265"/>
            <ac:spMk id="19" creationId="{44A00C45-023C-431E-B774-053A3C686B18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4046044604" sldId="265"/>
            <ac:spMk id="21" creationId="{6A8151FD-E26B-480E-A623-CFBFE3713A60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4046044604" sldId="265"/>
            <ac:spMk id="23" creationId="{6BE63264-F1B8-4AB7-AD1C-4180A9D2B11B}"/>
          </ac:spMkLst>
        </pc:spChg>
        <pc:picChg chg="mod">
          <ac:chgData name="Naga Chaitanya Paladugu" userId="e6548a5ca4c9f11c" providerId="LiveId" clId="{68FD96BD-DC0C-4773-825A-F9AF70B97FB9}" dt="2024-04-14T03:02:44.617" v="3072" actId="1076"/>
          <ac:picMkLst>
            <pc:docMk/>
            <pc:sldMk cId="4046044604" sldId="265"/>
            <ac:picMk id="7" creationId="{0D28341B-9256-FF88-3A1B-D0EA5546E67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Naga Chaitanya Paladugu" userId="e6548a5ca4c9f11c" providerId="LiveId" clId="{68FD96BD-DC0C-4773-825A-F9AF70B97FB9}" dt="2024-04-14T15:37:05.323" v="6117"/>
              <pc2:cmMkLst xmlns:pc2="http://schemas.microsoft.com/office/powerpoint/2019/9/main/command">
                <pc:docMk/>
                <pc:sldMk cId="4046044604" sldId="265"/>
                <pc2:cmMk id="{14FC2041-1148-4474-B478-E5AF4F489D2A}"/>
              </pc2:cmMkLst>
            </pc226:cmChg>
            <pc226:cmChg xmlns:pc226="http://schemas.microsoft.com/office/powerpoint/2022/06/main/command" chg="add mod">
              <pc226:chgData name="Naga Chaitanya Paladugu" userId="e6548a5ca4c9f11c" providerId="LiveId" clId="{68FD96BD-DC0C-4773-825A-F9AF70B97FB9}" dt="2024-04-14T15:46:21.787" v="6243"/>
              <pc2:cmMkLst xmlns:pc2="http://schemas.microsoft.com/office/powerpoint/2019/9/main/command">
                <pc:docMk/>
                <pc:sldMk cId="4046044604" sldId="265"/>
                <pc2:cmMk id="{9AE417D1-E8F8-4F3E-A10D-18AF3983EFB3}"/>
              </pc2:cmMkLst>
            </pc226:cmChg>
            <pc226:cmChg xmlns:pc226="http://schemas.microsoft.com/office/powerpoint/2022/06/main/command" chg="del">
              <pc226:chgData name="Naga Chaitanya Paladugu" userId="e6548a5ca4c9f11c" providerId="LiveId" clId="{68FD96BD-DC0C-4773-825A-F9AF70B97FB9}" dt="2024-04-14T15:37:11.527" v="6118"/>
              <pc2:cmMkLst xmlns:pc2="http://schemas.microsoft.com/office/powerpoint/2019/9/main/command">
                <pc:docMk/>
                <pc:sldMk cId="4046044604" sldId="265"/>
                <pc2:cmMk id="{3D8447DE-7BD2-42EB-ACF0-B964D4591F6A}"/>
              </pc2:cmMkLst>
            </pc226:cmChg>
          </p:ext>
        </pc:extLst>
      </pc:sldChg>
      <pc:sldChg chg="delSp modSp mod setBg delDesignElem addCm delCm">
        <pc:chgData name="Naga Chaitanya Paladugu" userId="e6548a5ca4c9f11c" providerId="LiveId" clId="{68FD96BD-DC0C-4773-825A-F9AF70B97FB9}" dt="2024-04-14T15:35:23.567" v="6108"/>
        <pc:sldMkLst>
          <pc:docMk/>
          <pc:sldMk cId="2965016006" sldId="266"/>
        </pc:sldMkLst>
        <pc:spChg chg="mod">
          <ac:chgData name="Naga Chaitanya Paladugu" userId="e6548a5ca4c9f11c" providerId="LiveId" clId="{68FD96BD-DC0C-4773-825A-F9AF70B97FB9}" dt="2024-04-14T02:08:03.075" v="1681" actId="120"/>
          <ac:spMkLst>
            <pc:docMk/>
            <pc:sldMk cId="2965016006" sldId="266"/>
            <ac:spMk id="2" creationId="{4436184A-CDD4-BFEF-32EE-E81D14A70756}"/>
          </ac:spMkLst>
        </pc:spChg>
        <pc:spChg chg="mod">
          <ac:chgData name="Naga Chaitanya Paladugu" userId="e6548a5ca4c9f11c" providerId="LiveId" clId="{68FD96BD-DC0C-4773-825A-F9AF70B97FB9}" dt="2024-04-14T02:08:27.284" v="1683" actId="20577"/>
          <ac:spMkLst>
            <pc:docMk/>
            <pc:sldMk cId="2965016006" sldId="266"/>
            <ac:spMk id="3" creationId="{2FD62E83-7C32-23DB-23D9-51B4323C8825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2965016006" sldId="266"/>
            <ac:spMk id="19" creationId="{44A00C45-023C-431E-B774-053A3C686B18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2965016006" sldId="266"/>
            <ac:spMk id="21" creationId="{6A8151FD-E26B-480E-A623-CFBFE3713A60}"/>
          </ac:spMkLst>
        </pc:spChg>
        <pc:spChg chg="del">
          <ac:chgData name="Naga Chaitanya Paladugu" userId="e6548a5ca4c9f11c" providerId="LiveId" clId="{68FD96BD-DC0C-4773-825A-F9AF70B97FB9}" dt="2024-04-13T22:13:25.017" v="29"/>
          <ac:spMkLst>
            <pc:docMk/>
            <pc:sldMk cId="2965016006" sldId="266"/>
            <ac:spMk id="23" creationId="{6BE63264-F1B8-4AB7-AD1C-4180A9D2B11B}"/>
          </ac:spMkLst>
        </pc:spChg>
        <pc:picChg chg="mod">
          <ac:chgData name="Naga Chaitanya Paladugu" userId="e6548a5ca4c9f11c" providerId="LiveId" clId="{68FD96BD-DC0C-4773-825A-F9AF70B97FB9}" dt="2024-04-14T00:40:34.223" v="1623" actId="14100"/>
          <ac:picMkLst>
            <pc:docMk/>
            <pc:sldMk cId="2965016006" sldId="266"/>
            <ac:picMk id="5" creationId="{DC087529-DE5F-AE93-CF57-A732D52996E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Naga Chaitanya Paladugu" userId="e6548a5ca4c9f11c" providerId="LiveId" clId="{68FD96BD-DC0C-4773-825A-F9AF70B97FB9}" dt="2024-04-14T15:34:55.574" v="6107"/>
              <pc2:cmMkLst xmlns:pc2="http://schemas.microsoft.com/office/powerpoint/2019/9/main/command">
                <pc:docMk/>
                <pc:sldMk cId="2965016006" sldId="266"/>
                <pc2:cmMk id="{44706B1E-4603-4ECE-BC84-FDFD7583116C}"/>
              </pc2:cmMkLst>
            </pc226:cmChg>
            <pc226:cmChg xmlns:pc226="http://schemas.microsoft.com/office/powerpoint/2022/06/main/command" chg="del">
              <pc226:chgData name="Naga Chaitanya Paladugu" userId="e6548a5ca4c9f11c" providerId="LiveId" clId="{68FD96BD-DC0C-4773-825A-F9AF70B97FB9}" dt="2024-04-14T15:34:53.215" v="6106"/>
              <pc2:cmMkLst xmlns:pc2="http://schemas.microsoft.com/office/powerpoint/2019/9/main/command">
                <pc:docMk/>
                <pc:sldMk cId="2965016006" sldId="266"/>
                <pc2:cmMk id="{56F19A2B-C318-439A-AF4A-F6B13825AB9C}"/>
              </pc2:cmMkLst>
            </pc226:cmChg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35:23.567" v="6108"/>
              <pc2:cmMkLst xmlns:pc2="http://schemas.microsoft.com/office/powerpoint/2019/9/main/command">
                <pc:docMk/>
                <pc:sldMk cId="2965016006" sldId="266"/>
                <pc2:cmMk id="{30250D47-1C23-434A-9A2D-C7F9BAB298D3}"/>
              </pc2:cmMkLst>
            </pc226:cmChg>
          </p:ext>
        </pc:extLst>
      </pc:sldChg>
      <pc:sldChg chg="modSp new mod ord setBg addCm">
        <pc:chgData name="Naga Chaitanya Paladugu" userId="e6548a5ca4c9f11c" providerId="LiveId" clId="{68FD96BD-DC0C-4773-825A-F9AF70B97FB9}" dt="2024-04-14T15:34:14.308" v="6103"/>
        <pc:sldMkLst>
          <pc:docMk/>
          <pc:sldMk cId="185481346" sldId="267"/>
        </pc:sldMkLst>
        <pc:spChg chg="mod">
          <ac:chgData name="Naga Chaitanya Paladugu" userId="e6548a5ca4c9f11c" providerId="LiveId" clId="{68FD96BD-DC0C-4773-825A-F9AF70B97FB9}" dt="2024-04-13T23:11:05.547" v="414"/>
          <ac:spMkLst>
            <pc:docMk/>
            <pc:sldMk cId="185481346" sldId="267"/>
            <ac:spMk id="2" creationId="{A554E9F5-900F-A992-D598-36F9F8F9B26A}"/>
          </ac:spMkLst>
        </pc:spChg>
        <pc:spChg chg="mod">
          <ac:chgData name="Naga Chaitanya Paladugu" userId="e6548a5ca4c9f11c" providerId="LiveId" clId="{68FD96BD-DC0C-4773-825A-F9AF70B97FB9}" dt="2024-04-14T04:37:46.608" v="4420" actId="113"/>
          <ac:spMkLst>
            <pc:docMk/>
            <pc:sldMk cId="185481346" sldId="267"/>
            <ac:spMk id="3" creationId="{8CAB088E-0016-5DA4-8B78-19A0BC0EA44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34:14.308" v="6103"/>
              <pc2:cmMkLst xmlns:pc2="http://schemas.microsoft.com/office/powerpoint/2019/9/main/command">
                <pc:docMk/>
                <pc:sldMk cId="185481346" sldId="267"/>
                <pc2:cmMk id="{232D3720-AF71-4C7B-928B-A0D2195FB23D}"/>
              </pc2:cmMkLst>
            </pc226:cmChg>
          </p:ext>
        </pc:extLst>
      </pc:sldChg>
      <pc:sldChg chg="addSp delSp modSp new mod addCm">
        <pc:chgData name="Naga Chaitanya Paladugu" userId="e6548a5ca4c9f11c" providerId="LiveId" clId="{68FD96BD-DC0C-4773-825A-F9AF70B97FB9}" dt="2024-04-14T15:34:22.626" v="6104"/>
        <pc:sldMkLst>
          <pc:docMk/>
          <pc:sldMk cId="2063122013" sldId="268"/>
        </pc:sldMkLst>
        <pc:spChg chg="mod">
          <ac:chgData name="Naga Chaitanya Paladugu" userId="e6548a5ca4c9f11c" providerId="LiveId" clId="{68FD96BD-DC0C-4773-825A-F9AF70B97FB9}" dt="2024-04-13T23:17:47.988" v="492" actId="255"/>
          <ac:spMkLst>
            <pc:docMk/>
            <pc:sldMk cId="2063122013" sldId="268"/>
            <ac:spMk id="2" creationId="{B7C5E986-D15F-259C-C38F-10164B009FD7}"/>
          </ac:spMkLst>
        </pc:spChg>
        <pc:spChg chg="del">
          <ac:chgData name="Naga Chaitanya Paladugu" userId="e6548a5ca4c9f11c" providerId="LiveId" clId="{68FD96BD-DC0C-4773-825A-F9AF70B97FB9}" dt="2024-04-13T23:08:40.205" v="395"/>
          <ac:spMkLst>
            <pc:docMk/>
            <pc:sldMk cId="2063122013" sldId="268"/>
            <ac:spMk id="3" creationId="{858CB53C-73F9-A70F-DEC6-421AC6394E66}"/>
          </ac:spMkLst>
        </pc:spChg>
        <pc:spChg chg="add mod">
          <ac:chgData name="Naga Chaitanya Paladugu" userId="e6548a5ca4c9f11c" providerId="LiveId" clId="{68FD96BD-DC0C-4773-825A-F9AF70B97FB9}" dt="2024-04-13T23:18:50.572" v="500" actId="2710"/>
          <ac:spMkLst>
            <pc:docMk/>
            <pc:sldMk cId="2063122013" sldId="268"/>
            <ac:spMk id="5" creationId="{7AE38482-94CE-1BD7-AFBC-5BE90863C00F}"/>
          </ac:spMkLst>
        </pc:spChg>
        <pc:picChg chg="add mod">
          <ac:chgData name="Naga Chaitanya Paladugu" userId="e6548a5ca4c9f11c" providerId="LiveId" clId="{68FD96BD-DC0C-4773-825A-F9AF70B97FB9}" dt="2024-04-13T23:27:06.990" v="594" actId="1076"/>
          <ac:picMkLst>
            <pc:docMk/>
            <pc:sldMk cId="2063122013" sldId="268"/>
            <ac:picMk id="1026" creationId="{11F70BD2-61B8-558E-38A9-88444C10C31E}"/>
          </ac:picMkLst>
        </pc:picChg>
        <pc:picChg chg="add mod">
          <ac:chgData name="Naga Chaitanya Paladugu" userId="e6548a5ca4c9f11c" providerId="LiveId" clId="{68FD96BD-DC0C-4773-825A-F9AF70B97FB9}" dt="2024-04-13T23:27:09.583" v="595" actId="1076"/>
          <ac:picMkLst>
            <pc:docMk/>
            <pc:sldMk cId="2063122013" sldId="268"/>
            <ac:picMk id="1028" creationId="{88B2A3FA-84A4-EE74-46D3-2EEF88DCEB4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34:22.626" v="6104"/>
              <pc2:cmMkLst xmlns:pc2="http://schemas.microsoft.com/office/powerpoint/2019/9/main/command">
                <pc:docMk/>
                <pc:sldMk cId="2063122013" sldId="268"/>
                <pc2:cmMk id="{D18EBE9E-7667-4C30-9704-E8A35088E815}"/>
              </pc2:cmMkLst>
            </pc226:cmChg>
          </p:ext>
        </pc:extLst>
      </pc:sldChg>
      <pc:sldChg chg="addSp delSp modSp new mod addCm">
        <pc:chgData name="Naga Chaitanya Paladugu" userId="e6548a5ca4c9f11c" providerId="LiveId" clId="{68FD96BD-DC0C-4773-825A-F9AF70B97FB9}" dt="2024-04-14T15:34:29.817" v="6105"/>
        <pc:sldMkLst>
          <pc:docMk/>
          <pc:sldMk cId="2523830240" sldId="269"/>
        </pc:sldMkLst>
        <pc:spChg chg="mod">
          <ac:chgData name="Naga Chaitanya Paladugu" userId="e6548a5ca4c9f11c" providerId="LiveId" clId="{68FD96BD-DC0C-4773-825A-F9AF70B97FB9}" dt="2024-04-13T23:20:06.695" v="536" actId="255"/>
          <ac:spMkLst>
            <pc:docMk/>
            <pc:sldMk cId="2523830240" sldId="269"/>
            <ac:spMk id="2" creationId="{7B09761E-5B1A-8AF1-9F92-54F1FF3C0B3C}"/>
          </ac:spMkLst>
        </pc:spChg>
        <pc:spChg chg="del">
          <ac:chgData name="Naga Chaitanya Paladugu" userId="e6548a5ca4c9f11c" providerId="LiveId" clId="{68FD96BD-DC0C-4773-825A-F9AF70B97FB9}" dt="2024-04-13T23:20:45.878" v="537"/>
          <ac:spMkLst>
            <pc:docMk/>
            <pc:sldMk cId="2523830240" sldId="269"/>
            <ac:spMk id="3" creationId="{15833A27-41DC-0A70-99D2-BA492F97C769}"/>
          </ac:spMkLst>
        </pc:spChg>
        <pc:spChg chg="add mod">
          <ac:chgData name="Naga Chaitanya Paladugu" userId="e6548a5ca4c9f11c" providerId="LiveId" clId="{68FD96BD-DC0C-4773-825A-F9AF70B97FB9}" dt="2024-04-13T23:26:13.512" v="593" actId="113"/>
          <ac:spMkLst>
            <pc:docMk/>
            <pc:sldMk cId="2523830240" sldId="269"/>
            <ac:spMk id="5" creationId="{C7916045-DCF9-F795-ACC5-E4F0AA28322C}"/>
          </ac:spMkLst>
        </pc:spChg>
        <pc:picChg chg="add mod">
          <ac:chgData name="Naga Chaitanya Paladugu" userId="e6548a5ca4c9f11c" providerId="LiveId" clId="{68FD96BD-DC0C-4773-825A-F9AF70B97FB9}" dt="2024-04-13T23:23:16.735" v="563" actId="1076"/>
          <ac:picMkLst>
            <pc:docMk/>
            <pc:sldMk cId="2523830240" sldId="269"/>
            <ac:picMk id="2050" creationId="{0788A29A-353B-CF44-4C8E-F931DA927D7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34:29.817" v="6105"/>
              <pc2:cmMkLst xmlns:pc2="http://schemas.microsoft.com/office/powerpoint/2019/9/main/command">
                <pc:docMk/>
                <pc:sldMk cId="2523830240" sldId="269"/>
                <pc2:cmMk id="{CA820D59-19D5-4429-8B0F-81922DFD769A}"/>
              </pc2:cmMkLst>
            </pc226:cmChg>
          </p:ext>
        </pc:extLst>
      </pc:sldChg>
      <pc:sldChg chg="modSp new mod addCm">
        <pc:chgData name="Naga Chaitanya Paladugu" userId="e6548a5ca4c9f11c" providerId="LiveId" clId="{68FD96BD-DC0C-4773-825A-F9AF70B97FB9}" dt="2024-04-14T15:38:35.330" v="6121"/>
        <pc:sldMkLst>
          <pc:docMk/>
          <pc:sldMk cId="3942162910" sldId="270"/>
        </pc:sldMkLst>
        <pc:spChg chg="mod">
          <ac:chgData name="Naga Chaitanya Paladugu" userId="e6548a5ca4c9f11c" providerId="LiveId" clId="{68FD96BD-DC0C-4773-825A-F9AF70B97FB9}" dt="2024-04-14T04:00:15.081" v="3653" actId="20577"/>
          <ac:spMkLst>
            <pc:docMk/>
            <pc:sldMk cId="3942162910" sldId="270"/>
            <ac:spMk id="2" creationId="{B1EC2A92-F73B-1808-8773-739B0FDDD630}"/>
          </ac:spMkLst>
        </pc:spChg>
        <pc:spChg chg="mod">
          <ac:chgData name="Naga Chaitanya Paladugu" userId="e6548a5ca4c9f11c" providerId="LiveId" clId="{68FD96BD-DC0C-4773-825A-F9AF70B97FB9}" dt="2024-04-13T23:53:19.240" v="1063" actId="27636"/>
          <ac:spMkLst>
            <pc:docMk/>
            <pc:sldMk cId="3942162910" sldId="270"/>
            <ac:spMk id="3" creationId="{7AA3540D-030C-6CA6-917A-1A1BB7969DF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38:35.330" v="6121"/>
              <pc2:cmMkLst xmlns:pc2="http://schemas.microsoft.com/office/powerpoint/2019/9/main/command">
                <pc:docMk/>
                <pc:sldMk cId="3942162910" sldId="270"/>
                <pc2:cmMk id="{F5E77149-D4A6-4B26-AF5D-31A3538D3106}"/>
              </pc2:cmMkLst>
            </pc226:cmChg>
          </p:ext>
        </pc:extLst>
      </pc:sldChg>
      <pc:sldChg chg="modSp new mod ord addCm modCm">
        <pc:chgData name="Naga Chaitanya Paladugu" userId="e6548a5ca4c9f11c" providerId="LiveId" clId="{68FD96BD-DC0C-4773-825A-F9AF70B97FB9}" dt="2024-04-14T15:49:13.245" v="6324" actId="20577"/>
        <pc:sldMkLst>
          <pc:docMk/>
          <pc:sldMk cId="3755199126" sldId="271"/>
        </pc:sldMkLst>
        <pc:spChg chg="mod">
          <ac:chgData name="Naga Chaitanya Paladugu" userId="e6548a5ca4c9f11c" providerId="LiveId" clId="{68FD96BD-DC0C-4773-825A-F9AF70B97FB9}" dt="2024-04-14T14:47:09.450" v="5662" actId="1076"/>
          <ac:spMkLst>
            <pc:docMk/>
            <pc:sldMk cId="3755199126" sldId="271"/>
            <ac:spMk id="2" creationId="{3676EF70-EC6D-BFE8-C743-B01339B39154}"/>
          </ac:spMkLst>
        </pc:spChg>
        <pc:spChg chg="mod">
          <ac:chgData name="Naga Chaitanya Paladugu" userId="e6548a5ca4c9f11c" providerId="LiveId" clId="{68FD96BD-DC0C-4773-825A-F9AF70B97FB9}" dt="2024-04-14T15:49:13.245" v="6324" actId="20577"/>
          <ac:spMkLst>
            <pc:docMk/>
            <pc:sldMk cId="3755199126" sldId="271"/>
            <ac:spMk id="3" creationId="{D896B38F-4F40-3EEC-E274-FF143E50D11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Naga Chaitanya Paladugu" userId="e6548a5ca4c9f11c" providerId="LiveId" clId="{68FD96BD-DC0C-4773-825A-F9AF70B97FB9}" dt="2024-04-14T15:37:48.833" v="6120"/>
              <pc2:cmMkLst xmlns:pc2="http://schemas.microsoft.com/office/powerpoint/2019/9/main/command">
                <pc:docMk/>
                <pc:sldMk cId="3755199126" sldId="271"/>
                <pc2:cmMk id="{AF4F9FDD-743A-4071-B9B4-59E418A47E7A}"/>
              </pc2:cmMkLst>
            </pc226:cmChg>
          </p:ext>
        </pc:extLst>
      </pc:sldChg>
      <pc:sldChg chg="addSp delSp modSp new mod addCm">
        <pc:chgData name="Naga Chaitanya Paladugu" userId="e6548a5ca4c9f11c" providerId="LiveId" clId="{68FD96BD-DC0C-4773-825A-F9AF70B97FB9}" dt="2024-04-14T15:35:39.012" v="6109"/>
        <pc:sldMkLst>
          <pc:docMk/>
          <pc:sldMk cId="1623882070" sldId="272"/>
        </pc:sldMkLst>
        <pc:spChg chg="mod">
          <ac:chgData name="Naga Chaitanya Paladugu" userId="e6548a5ca4c9f11c" providerId="LiveId" clId="{68FD96BD-DC0C-4773-825A-F9AF70B97FB9}" dt="2024-04-14T02:09:35.133" v="1718" actId="113"/>
          <ac:spMkLst>
            <pc:docMk/>
            <pc:sldMk cId="1623882070" sldId="272"/>
            <ac:spMk id="2" creationId="{5450DC48-88EA-2242-AA19-8A3AFC77EC99}"/>
          </ac:spMkLst>
        </pc:spChg>
        <pc:spChg chg="del">
          <ac:chgData name="Naga Chaitanya Paladugu" userId="e6548a5ca4c9f11c" providerId="LiveId" clId="{68FD96BD-DC0C-4773-825A-F9AF70B97FB9}" dt="2024-04-14T02:11:49.316" v="1719" actId="931"/>
          <ac:spMkLst>
            <pc:docMk/>
            <pc:sldMk cId="1623882070" sldId="272"/>
            <ac:spMk id="3" creationId="{8B78D125-41EE-1AF4-025D-CAD028942357}"/>
          </ac:spMkLst>
        </pc:spChg>
        <pc:spChg chg="add mod">
          <ac:chgData name="Naga Chaitanya Paladugu" userId="e6548a5ca4c9f11c" providerId="LiveId" clId="{68FD96BD-DC0C-4773-825A-F9AF70B97FB9}" dt="2024-04-14T02:20:13.148" v="1930" actId="113"/>
          <ac:spMkLst>
            <pc:docMk/>
            <pc:sldMk cId="1623882070" sldId="272"/>
            <ac:spMk id="7" creationId="{90DCA918-1CE7-D4A5-D880-4A45194FD7E6}"/>
          </ac:spMkLst>
        </pc:spChg>
        <pc:picChg chg="add mod">
          <ac:chgData name="Naga Chaitanya Paladugu" userId="e6548a5ca4c9f11c" providerId="LiveId" clId="{68FD96BD-DC0C-4773-825A-F9AF70B97FB9}" dt="2024-04-14T02:22:12.854" v="1935" actId="14100"/>
          <ac:picMkLst>
            <pc:docMk/>
            <pc:sldMk cId="1623882070" sldId="272"/>
            <ac:picMk id="5" creationId="{980FD116-1051-A7C7-03F3-B3E7D803E02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35:39.012" v="6109"/>
              <pc2:cmMkLst xmlns:pc2="http://schemas.microsoft.com/office/powerpoint/2019/9/main/command">
                <pc:docMk/>
                <pc:sldMk cId="1623882070" sldId="272"/>
                <pc2:cmMk id="{BE2D5E19-E112-4206-9175-E14C90CF29A8}"/>
              </pc2:cmMkLst>
            </pc226:cmChg>
          </p:ext>
        </pc:extLst>
      </pc:sldChg>
      <pc:sldChg chg="addSp modSp new mod addCm">
        <pc:chgData name="Naga Chaitanya Paladugu" userId="e6548a5ca4c9f11c" providerId="LiveId" clId="{68FD96BD-DC0C-4773-825A-F9AF70B97FB9}" dt="2024-04-14T15:36:29.750" v="6113"/>
        <pc:sldMkLst>
          <pc:docMk/>
          <pc:sldMk cId="3248804323" sldId="273"/>
        </pc:sldMkLst>
        <pc:spChg chg="mod">
          <ac:chgData name="Naga Chaitanya Paladugu" userId="e6548a5ca4c9f11c" providerId="LiveId" clId="{68FD96BD-DC0C-4773-825A-F9AF70B97FB9}" dt="2024-04-14T02:53:34.557" v="2971" actId="1076"/>
          <ac:spMkLst>
            <pc:docMk/>
            <pc:sldMk cId="3248804323" sldId="273"/>
            <ac:spMk id="2" creationId="{B955A921-CE89-AD53-96E6-10542ACDFA0C}"/>
          </ac:spMkLst>
        </pc:spChg>
        <pc:spChg chg="mod">
          <ac:chgData name="Naga Chaitanya Paladugu" userId="e6548a5ca4c9f11c" providerId="LiveId" clId="{68FD96BD-DC0C-4773-825A-F9AF70B97FB9}" dt="2024-04-14T03:37:38.689" v="3390" actId="1076"/>
          <ac:spMkLst>
            <pc:docMk/>
            <pc:sldMk cId="3248804323" sldId="273"/>
            <ac:spMk id="3" creationId="{20688911-B790-BAFD-1C5B-0BC291FB9DA1}"/>
          </ac:spMkLst>
        </pc:spChg>
        <pc:picChg chg="add mod">
          <ac:chgData name="Naga Chaitanya Paladugu" userId="e6548a5ca4c9f11c" providerId="LiveId" clId="{68FD96BD-DC0C-4773-825A-F9AF70B97FB9}" dt="2024-04-14T02:53:45.684" v="2972" actId="1076"/>
          <ac:picMkLst>
            <pc:docMk/>
            <pc:sldMk cId="3248804323" sldId="273"/>
            <ac:picMk id="4" creationId="{3E46E554-8374-8232-0A30-C45E1C87611A}"/>
          </ac:picMkLst>
        </pc:picChg>
        <pc:picChg chg="add mod">
          <ac:chgData name="Naga Chaitanya Paladugu" userId="e6548a5ca4c9f11c" providerId="LiveId" clId="{68FD96BD-DC0C-4773-825A-F9AF70B97FB9}" dt="2024-04-14T02:53:45.684" v="2972" actId="1076"/>
          <ac:picMkLst>
            <pc:docMk/>
            <pc:sldMk cId="3248804323" sldId="273"/>
            <ac:picMk id="5" creationId="{C2015867-5CBA-8BE4-9A14-874C232708BE}"/>
          </ac:picMkLst>
        </pc:picChg>
        <pc:picChg chg="add mod">
          <ac:chgData name="Naga Chaitanya Paladugu" userId="e6548a5ca4c9f11c" providerId="LiveId" clId="{68FD96BD-DC0C-4773-825A-F9AF70B97FB9}" dt="2024-04-14T02:53:45.684" v="2972" actId="1076"/>
          <ac:picMkLst>
            <pc:docMk/>
            <pc:sldMk cId="3248804323" sldId="273"/>
            <ac:picMk id="6" creationId="{2436C4B1-7ACC-1334-0F2B-EA949FEFE052}"/>
          </ac:picMkLst>
        </pc:picChg>
        <pc:picChg chg="add mod">
          <ac:chgData name="Naga Chaitanya Paladugu" userId="e6548a5ca4c9f11c" providerId="LiveId" clId="{68FD96BD-DC0C-4773-825A-F9AF70B97FB9}" dt="2024-04-14T02:53:45.684" v="2972" actId="1076"/>
          <ac:picMkLst>
            <pc:docMk/>
            <pc:sldMk cId="3248804323" sldId="273"/>
            <ac:picMk id="7" creationId="{1848A657-9482-9CB1-7021-BFF0453267B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36:29.750" v="6113"/>
              <pc2:cmMkLst xmlns:pc2="http://schemas.microsoft.com/office/powerpoint/2019/9/main/command">
                <pc:docMk/>
                <pc:sldMk cId="3248804323" sldId="273"/>
                <pc2:cmMk id="{1ACEC3F9-A72A-4A35-B3CF-AA170CC23F60}"/>
              </pc2:cmMkLst>
            </pc226:cmChg>
          </p:ext>
        </pc:extLst>
      </pc:sldChg>
      <pc:sldChg chg="addSp delSp modSp new mod addCm">
        <pc:chgData name="Naga Chaitanya Paladugu" userId="e6548a5ca4c9f11c" providerId="LiveId" clId="{68FD96BD-DC0C-4773-825A-F9AF70B97FB9}" dt="2024-04-14T15:46:35.524" v="6245"/>
        <pc:sldMkLst>
          <pc:docMk/>
          <pc:sldMk cId="655592791" sldId="274"/>
        </pc:sldMkLst>
        <pc:spChg chg="mod">
          <ac:chgData name="Naga Chaitanya Paladugu" userId="e6548a5ca4c9f11c" providerId="LiveId" clId="{68FD96BD-DC0C-4773-825A-F9AF70B97FB9}" dt="2024-04-14T03:32:06.466" v="3336" actId="1076"/>
          <ac:spMkLst>
            <pc:docMk/>
            <pc:sldMk cId="655592791" sldId="274"/>
            <ac:spMk id="2" creationId="{74A92F83-9979-6012-03EE-2DD0002D83CE}"/>
          </ac:spMkLst>
        </pc:spChg>
        <pc:spChg chg="del">
          <ac:chgData name="Naga Chaitanya Paladugu" userId="e6548a5ca4c9f11c" providerId="LiveId" clId="{68FD96BD-DC0C-4773-825A-F9AF70B97FB9}" dt="2024-04-14T03:17:19.971" v="3175"/>
          <ac:spMkLst>
            <pc:docMk/>
            <pc:sldMk cId="655592791" sldId="274"/>
            <ac:spMk id="3" creationId="{1654B2E1-7A10-1058-06C2-1B81B85045BF}"/>
          </ac:spMkLst>
        </pc:spChg>
        <pc:spChg chg="add mod">
          <ac:chgData name="Naga Chaitanya Paladugu" userId="e6548a5ca4c9f11c" providerId="LiveId" clId="{68FD96BD-DC0C-4773-825A-F9AF70B97FB9}" dt="2024-04-14T03:34:31.186" v="3371" actId="1076"/>
          <ac:spMkLst>
            <pc:docMk/>
            <pc:sldMk cId="655592791" sldId="274"/>
            <ac:spMk id="16" creationId="{80A26C1E-E38F-FE8E-C8F4-9D92775CC06B}"/>
          </ac:spMkLst>
        </pc:spChg>
        <pc:spChg chg="add del">
          <ac:chgData name="Naga Chaitanya Paladugu" userId="e6548a5ca4c9f11c" providerId="LiveId" clId="{68FD96BD-DC0C-4773-825A-F9AF70B97FB9}" dt="2024-04-14T03:27:46.508" v="3273" actId="22"/>
          <ac:spMkLst>
            <pc:docMk/>
            <pc:sldMk cId="655592791" sldId="274"/>
            <ac:spMk id="18" creationId="{D010E28C-462D-D220-43BE-A622FD404B87}"/>
          </ac:spMkLst>
        </pc:spChg>
        <pc:spChg chg="add mod">
          <ac:chgData name="Naga Chaitanya Paladugu" userId="e6548a5ca4c9f11c" providerId="LiveId" clId="{68FD96BD-DC0C-4773-825A-F9AF70B97FB9}" dt="2024-04-14T03:34:37.889" v="3372" actId="1076"/>
          <ac:spMkLst>
            <pc:docMk/>
            <pc:sldMk cId="655592791" sldId="274"/>
            <ac:spMk id="20" creationId="{7DF93E7F-6ADA-19BA-149C-0B7CFCE6FEC5}"/>
          </ac:spMkLst>
        </pc:spChg>
        <pc:spChg chg="add mod">
          <ac:chgData name="Naga Chaitanya Paladugu" userId="e6548a5ca4c9f11c" providerId="LiveId" clId="{68FD96BD-DC0C-4773-825A-F9AF70B97FB9}" dt="2024-04-14T03:34:50.810" v="3374" actId="1076"/>
          <ac:spMkLst>
            <pc:docMk/>
            <pc:sldMk cId="655592791" sldId="274"/>
            <ac:spMk id="22" creationId="{49084142-6990-7994-1FEA-5608CED8A661}"/>
          </ac:spMkLst>
        </pc:spChg>
        <pc:spChg chg="add mod">
          <ac:chgData name="Naga Chaitanya Paladugu" userId="e6548a5ca4c9f11c" providerId="LiveId" clId="{68FD96BD-DC0C-4773-825A-F9AF70B97FB9}" dt="2024-04-14T15:00:45.653" v="6031" actId="14100"/>
          <ac:spMkLst>
            <pc:docMk/>
            <pc:sldMk cId="655592791" sldId="274"/>
            <ac:spMk id="24" creationId="{2E613A7A-4FDF-213A-38FD-F207B9CA7DE5}"/>
          </ac:spMkLst>
        </pc:spChg>
        <pc:picChg chg="add mod">
          <ac:chgData name="Naga Chaitanya Paladugu" userId="e6548a5ca4c9f11c" providerId="LiveId" clId="{68FD96BD-DC0C-4773-825A-F9AF70B97FB9}" dt="2024-04-14T03:35:42.125" v="3384" actId="14100"/>
          <ac:picMkLst>
            <pc:docMk/>
            <pc:sldMk cId="655592791" sldId="274"/>
            <ac:picMk id="4" creationId="{D39BA60D-E5F3-3199-E8B3-2C7C24D460FF}"/>
          </ac:picMkLst>
        </pc:picChg>
        <pc:picChg chg="add mod">
          <ac:chgData name="Naga Chaitanya Paladugu" userId="e6548a5ca4c9f11c" providerId="LiveId" clId="{68FD96BD-DC0C-4773-825A-F9AF70B97FB9}" dt="2024-04-14T03:34:42.082" v="3373" actId="1076"/>
          <ac:picMkLst>
            <pc:docMk/>
            <pc:sldMk cId="655592791" sldId="274"/>
            <ac:picMk id="6" creationId="{BD919F08-26A1-F32C-BCA8-B4CA790B7C84}"/>
          </ac:picMkLst>
        </pc:picChg>
        <pc:picChg chg="add mod">
          <ac:chgData name="Naga Chaitanya Paladugu" userId="e6548a5ca4c9f11c" providerId="LiveId" clId="{68FD96BD-DC0C-4773-825A-F9AF70B97FB9}" dt="2024-04-14T03:34:24.873" v="3370" actId="1076"/>
          <ac:picMkLst>
            <pc:docMk/>
            <pc:sldMk cId="655592791" sldId="274"/>
            <ac:picMk id="8" creationId="{5597D1E5-8FEE-81C7-2E99-2391F8864526}"/>
          </ac:picMkLst>
        </pc:picChg>
        <pc:picChg chg="add mod">
          <ac:chgData name="Naga Chaitanya Paladugu" userId="e6548a5ca4c9f11c" providerId="LiveId" clId="{68FD96BD-DC0C-4773-825A-F9AF70B97FB9}" dt="2024-04-14T03:34:22.537" v="3369" actId="1076"/>
          <ac:picMkLst>
            <pc:docMk/>
            <pc:sldMk cId="655592791" sldId="274"/>
            <ac:picMk id="10" creationId="{1A175856-D62E-B38C-3923-B68BA40480DF}"/>
          </ac:picMkLst>
        </pc:picChg>
        <pc:picChg chg="add del mod">
          <ac:chgData name="Naga Chaitanya Paladugu" userId="e6548a5ca4c9f11c" providerId="LiveId" clId="{68FD96BD-DC0C-4773-825A-F9AF70B97FB9}" dt="2024-04-14T03:21:50.374" v="3191" actId="478"/>
          <ac:picMkLst>
            <pc:docMk/>
            <pc:sldMk cId="655592791" sldId="274"/>
            <ac:picMk id="12" creationId="{4756AFDB-1CE9-5CE4-790E-5941FEC8A431}"/>
          </ac:picMkLst>
        </pc:picChg>
        <pc:picChg chg="add mod">
          <ac:chgData name="Naga Chaitanya Paladugu" userId="e6548a5ca4c9f11c" providerId="LiveId" clId="{68FD96BD-DC0C-4773-825A-F9AF70B97FB9}" dt="2024-04-14T15:03:14.880" v="6036" actId="1076"/>
          <ac:picMkLst>
            <pc:docMk/>
            <pc:sldMk cId="655592791" sldId="274"/>
            <ac:picMk id="14" creationId="{AE410535-02CA-C75A-166F-681145424BD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46:35.524" v="6245"/>
              <pc2:cmMkLst xmlns:pc2="http://schemas.microsoft.com/office/powerpoint/2019/9/main/command">
                <pc:docMk/>
                <pc:sldMk cId="655592791" sldId="274"/>
                <pc2:cmMk id="{C276EE8F-8919-47A7-AC63-01B124C8C0E5}"/>
              </pc2:cmMkLst>
            </pc226:cmChg>
          </p:ext>
        </pc:extLst>
      </pc:sldChg>
      <pc:sldChg chg="addSp delSp modSp new mod addCm">
        <pc:chgData name="Naga Chaitanya Paladugu" userId="e6548a5ca4c9f11c" providerId="LiveId" clId="{68FD96BD-DC0C-4773-825A-F9AF70B97FB9}" dt="2024-04-14T15:46:41.636" v="6246"/>
        <pc:sldMkLst>
          <pc:docMk/>
          <pc:sldMk cId="2835076804" sldId="275"/>
        </pc:sldMkLst>
        <pc:spChg chg="mod">
          <ac:chgData name="Naga Chaitanya Paladugu" userId="e6548a5ca4c9f11c" providerId="LiveId" clId="{68FD96BD-DC0C-4773-825A-F9AF70B97FB9}" dt="2024-04-14T04:28:26.354" v="4206" actId="20577"/>
          <ac:spMkLst>
            <pc:docMk/>
            <pc:sldMk cId="2835076804" sldId="275"/>
            <ac:spMk id="2" creationId="{7ABF37A7-E90A-3090-3A98-9C3314DC770E}"/>
          </ac:spMkLst>
        </pc:spChg>
        <pc:spChg chg="mod">
          <ac:chgData name="Naga Chaitanya Paladugu" userId="e6548a5ca4c9f11c" providerId="LiveId" clId="{68FD96BD-DC0C-4773-825A-F9AF70B97FB9}" dt="2024-04-14T03:47:01.806" v="3483" actId="20577"/>
          <ac:spMkLst>
            <pc:docMk/>
            <pc:sldMk cId="2835076804" sldId="275"/>
            <ac:spMk id="3" creationId="{4A38A682-3E0A-3002-856D-D55FEBA736CD}"/>
          </ac:spMkLst>
        </pc:spChg>
        <pc:spChg chg="add mod">
          <ac:chgData name="Naga Chaitanya Paladugu" userId="e6548a5ca4c9f11c" providerId="LiveId" clId="{68FD96BD-DC0C-4773-825A-F9AF70B97FB9}" dt="2024-04-14T04:37:52.544" v="4428" actId="20577"/>
          <ac:spMkLst>
            <pc:docMk/>
            <pc:sldMk cId="2835076804" sldId="275"/>
            <ac:spMk id="7" creationId="{11E37E4F-9BB5-90CB-A3A0-B2D800DCEF00}"/>
          </ac:spMkLst>
        </pc:spChg>
        <pc:picChg chg="add del mod modCrop">
          <ac:chgData name="Naga Chaitanya Paladugu" userId="e6548a5ca4c9f11c" providerId="LiveId" clId="{68FD96BD-DC0C-4773-825A-F9AF70B97FB9}" dt="2024-04-14T03:44:02.970" v="3444" actId="478"/>
          <ac:picMkLst>
            <pc:docMk/>
            <pc:sldMk cId="2835076804" sldId="275"/>
            <ac:picMk id="4" creationId="{2ECC7C93-E4E1-2781-1022-8305B79486D9}"/>
          </ac:picMkLst>
        </pc:picChg>
        <pc:picChg chg="add mod">
          <ac:chgData name="Naga Chaitanya Paladugu" userId="e6548a5ca4c9f11c" providerId="LiveId" clId="{68FD96BD-DC0C-4773-825A-F9AF70B97FB9}" dt="2024-04-14T04:28:39.222" v="4208" actId="14100"/>
          <ac:picMkLst>
            <pc:docMk/>
            <pc:sldMk cId="2835076804" sldId="275"/>
            <ac:picMk id="6" creationId="{412EA5E5-16DB-76B4-BD63-756C2440DF66}"/>
          </ac:picMkLst>
        </pc:picChg>
        <pc:picChg chg="add del mod">
          <ac:chgData name="Naga Chaitanya Paladugu" userId="e6548a5ca4c9f11c" providerId="LiveId" clId="{68FD96BD-DC0C-4773-825A-F9AF70B97FB9}" dt="2024-04-14T03:43:14.478" v="3440" actId="478"/>
          <ac:picMkLst>
            <pc:docMk/>
            <pc:sldMk cId="2835076804" sldId="275"/>
            <ac:picMk id="3074" creationId="{FE437AED-B0CA-DC1A-A1BF-D85DC2A3520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46:41.636" v="6246"/>
              <pc2:cmMkLst xmlns:pc2="http://schemas.microsoft.com/office/powerpoint/2019/9/main/command">
                <pc:docMk/>
                <pc:sldMk cId="2835076804" sldId="275"/>
                <pc2:cmMk id="{6246EA12-7530-4ED6-AA04-08802303FA4B}"/>
              </pc2:cmMkLst>
            </pc226:cmChg>
          </p:ext>
        </pc:extLst>
      </pc:sldChg>
      <pc:sldChg chg="addSp delSp modSp new mod addCm">
        <pc:chgData name="Naga Chaitanya Paladugu" userId="e6548a5ca4c9f11c" providerId="LiveId" clId="{68FD96BD-DC0C-4773-825A-F9AF70B97FB9}" dt="2024-04-14T15:46:46.214" v="6247"/>
        <pc:sldMkLst>
          <pc:docMk/>
          <pc:sldMk cId="3167618989" sldId="276"/>
        </pc:sldMkLst>
        <pc:spChg chg="mod">
          <ac:chgData name="Naga Chaitanya Paladugu" userId="e6548a5ca4c9f11c" providerId="LiveId" clId="{68FD96BD-DC0C-4773-825A-F9AF70B97FB9}" dt="2024-04-14T04:28:57.103" v="4220" actId="122"/>
          <ac:spMkLst>
            <pc:docMk/>
            <pc:sldMk cId="3167618989" sldId="276"/>
            <ac:spMk id="3" creationId="{FFF2DB2A-8665-84FC-0F41-2D87BCA9C95C}"/>
          </ac:spMkLst>
        </pc:spChg>
        <pc:spChg chg="add del mod">
          <ac:chgData name="Naga Chaitanya Paladugu" userId="e6548a5ca4c9f11c" providerId="LiveId" clId="{68FD96BD-DC0C-4773-825A-F9AF70B97FB9}" dt="2024-04-14T04:30:42.078" v="4229" actId="21"/>
          <ac:spMkLst>
            <pc:docMk/>
            <pc:sldMk cId="3167618989" sldId="276"/>
            <ac:spMk id="6" creationId="{39505741-A685-32F9-D306-3C0FCF643918}"/>
          </ac:spMkLst>
        </pc:spChg>
        <pc:picChg chg="add mod">
          <ac:chgData name="Naga Chaitanya Paladugu" userId="e6548a5ca4c9f11c" providerId="LiveId" clId="{68FD96BD-DC0C-4773-825A-F9AF70B97FB9}" dt="2024-04-14T04:30:31.014" v="4227" actId="962"/>
          <ac:picMkLst>
            <pc:docMk/>
            <pc:sldMk cId="3167618989" sldId="276"/>
            <ac:picMk id="5" creationId="{29BAD735-0C4C-C33F-D11C-CDA1059D054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46:46.214" v="6247"/>
              <pc2:cmMkLst xmlns:pc2="http://schemas.microsoft.com/office/powerpoint/2019/9/main/command">
                <pc:docMk/>
                <pc:sldMk cId="3167618989" sldId="276"/>
                <pc2:cmMk id="{09505BB5-3EEB-43C9-BB05-AEB38CF2E695}"/>
              </pc2:cmMkLst>
            </pc226:cmChg>
          </p:ext>
        </pc:extLst>
      </pc:sldChg>
      <pc:sldChg chg="modSp new mod addCm">
        <pc:chgData name="Naga Chaitanya Paladugu" userId="e6548a5ca4c9f11c" providerId="LiveId" clId="{68FD96BD-DC0C-4773-825A-F9AF70B97FB9}" dt="2024-04-14T15:45:49.576" v="6242"/>
        <pc:sldMkLst>
          <pc:docMk/>
          <pc:sldMk cId="4048749663" sldId="277"/>
        </pc:sldMkLst>
        <pc:spChg chg="mod">
          <ac:chgData name="Naga Chaitanya Paladugu" userId="e6548a5ca4c9f11c" providerId="LiveId" clId="{68FD96BD-DC0C-4773-825A-F9AF70B97FB9}" dt="2024-04-14T14:36:48.243" v="5448" actId="1076"/>
          <ac:spMkLst>
            <pc:docMk/>
            <pc:sldMk cId="4048749663" sldId="277"/>
            <ac:spMk id="2" creationId="{93B31843-BAD3-8AC1-C3AD-CCC52A428335}"/>
          </ac:spMkLst>
        </pc:spChg>
        <pc:spChg chg="mod">
          <ac:chgData name="Naga Chaitanya Paladugu" userId="e6548a5ca4c9f11c" providerId="LiveId" clId="{68FD96BD-DC0C-4773-825A-F9AF70B97FB9}" dt="2024-04-14T14:44:52.477" v="5639" actId="114"/>
          <ac:spMkLst>
            <pc:docMk/>
            <pc:sldMk cId="4048749663" sldId="277"/>
            <ac:spMk id="3" creationId="{BEC31939-61F2-F71D-1575-7284919E05E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45:49.576" v="6242"/>
              <pc2:cmMkLst xmlns:pc2="http://schemas.microsoft.com/office/powerpoint/2019/9/main/command">
                <pc:docMk/>
                <pc:sldMk cId="4048749663" sldId="277"/>
                <pc2:cmMk id="{85C89981-4CF4-4F94-98E8-CFC877A9E01E}"/>
              </pc2:cmMkLst>
            </pc226:cmChg>
          </p:ext>
        </pc:extLst>
      </pc:sldChg>
      <pc:sldChg chg="addSp delSp modSp new mod ord addCm">
        <pc:chgData name="Naga Chaitanya Paladugu" userId="e6548a5ca4c9f11c" providerId="LiveId" clId="{68FD96BD-DC0C-4773-825A-F9AF70B97FB9}" dt="2024-04-14T15:46:30.909" v="6244"/>
        <pc:sldMkLst>
          <pc:docMk/>
          <pc:sldMk cId="1736984244" sldId="278"/>
        </pc:sldMkLst>
        <pc:spChg chg="mod">
          <ac:chgData name="Naga Chaitanya Paladugu" userId="e6548a5ca4c9f11c" providerId="LiveId" clId="{68FD96BD-DC0C-4773-825A-F9AF70B97FB9}" dt="2024-04-14T14:59:44.177" v="6024" actId="20577"/>
          <ac:spMkLst>
            <pc:docMk/>
            <pc:sldMk cId="1736984244" sldId="278"/>
            <ac:spMk id="2" creationId="{4C153960-65DB-B521-E49B-5CC80F1DC2D5}"/>
          </ac:spMkLst>
        </pc:spChg>
        <pc:spChg chg="del">
          <ac:chgData name="Naga Chaitanya Paladugu" userId="e6548a5ca4c9f11c" providerId="LiveId" clId="{68FD96BD-DC0C-4773-825A-F9AF70B97FB9}" dt="2024-04-14T13:35:15.818" v="4938"/>
          <ac:spMkLst>
            <pc:docMk/>
            <pc:sldMk cId="1736984244" sldId="278"/>
            <ac:spMk id="3" creationId="{90956801-B435-A937-8AFB-6DF3495D8E25}"/>
          </ac:spMkLst>
        </pc:spChg>
        <pc:spChg chg="add mod">
          <ac:chgData name="Naga Chaitanya Paladugu" userId="e6548a5ca4c9f11c" providerId="LiveId" clId="{68FD96BD-DC0C-4773-825A-F9AF70B97FB9}" dt="2024-04-14T15:44:55.381" v="6237" actId="14100"/>
          <ac:spMkLst>
            <pc:docMk/>
            <pc:sldMk cId="1736984244" sldId="278"/>
            <ac:spMk id="5" creationId="{43C94607-754A-A08B-11D7-DE52EEF0F67C}"/>
          </ac:spMkLst>
        </pc:spChg>
        <pc:picChg chg="add mod">
          <ac:chgData name="Naga Chaitanya Paladugu" userId="e6548a5ca4c9f11c" providerId="LiveId" clId="{68FD96BD-DC0C-4773-825A-F9AF70B97FB9}" dt="2024-04-14T15:43:58.764" v="6125" actId="1076"/>
          <ac:picMkLst>
            <pc:docMk/>
            <pc:sldMk cId="1736984244" sldId="278"/>
            <ac:picMk id="4098" creationId="{D5D89D31-6EA5-F1E7-6AFE-A2E11CBADA6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aga Chaitanya Paladugu" userId="e6548a5ca4c9f11c" providerId="LiveId" clId="{68FD96BD-DC0C-4773-825A-F9AF70B97FB9}" dt="2024-04-14T15:46:30.909" v="6244"/>
              <pc2:cmMkLst xmlns:pc2="http://schemas.microsoft.com/office/powerpoint/2019/9/main/command">
                <pc:docMk/>
                <pc:sldMk cId="1736984244" sldId="278"/>
                <pc2:cmMk id="{21B02B44-AE6B-48A7-82C0-C28DE5AD7EBD}"/>
              </pc2:cmMkLst>
            </pc226:cmChg>
          </p:ext>
        </pc:extLst>
      </pc:sldChg>
      <pc:sldMasterChg chg="setBg modSldLayout">
        <pc:chgData name="Naga Chaitanya Paladugu" userId="e6548a5ca4c9f11c" providerId="LiveId" clId="{68FD96BD-DC0C-4773-825A-F9AF70B97FB9}" dt="2024-04-13T23:11:52.741" v="426"/>
        <pc:sldMasterMkLst>
          <pc:docMk/>
          <pc:sldMasterMk cId="1635805121" sldId="2147483840"/>
        </pc:sldMasterMkLst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1896874651" sldId="2147483841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3330569856" sldId="2147483842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2271683487" sldId="2147483843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2389342476" sldId="2147483844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535123246" sldId="2147483845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2562683664" sldId="2147483846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3892105284" sldId="2147483847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1248873977" sldId="2147483848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2097505379" sldId="2147483849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1751773995" sldId="2147483850"/>
          </pc:sldLayoutMkLst>
        </pc:sldLayoutChg>
        <pc:sldLayoutChg chg="setBg">
          <pc:chgData name="Naga Chaitanya Paladugu" userId="e6548a5ca4c9f11c" providerId="LiveId" clId="{68FD96BD-DC0C-4773-825A-F9AF70B97FB9}" dt="2024-04-13T23:11:52.741" v="426"/>
          <pc:sldLayoutMkLst>
            <pc:docMk/>
            <pc:sldMasterMk cId="1635805121" sldId="2147483840"/>
            <pc:sldLayoutMk cId="2069342746" sldId="2147483851"/>
          </pc:sldLayoutMkLst>
        </pc:sldLayoutChg>
      </pc:sldMasterChg>
    </pc:docChg>
  </pc:docChgLst>
</pc:chgInfo>
</file>

<file path=ppt/comments/modernComment_100_5DD0DE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9FC63D-B4A3-4480-B355-798A09175268}" authorId="{36E0AF29-3F91-AB4A-DD69-C91B2B67D202}" created="2024-04-14T15:33:24.8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73969458" sldId="256"/>
      <ac:picMk id="24" creationId="{30A91B14-60A9-2CC7-AC8C-B72585B5935F}"/>
    </ac:deMkLst>
    <p188:txBody>
      <a:bodyPr/>
      <a:lstStyle/>
      <a:p>
        <a:r>
          <a:rPr lang="en-US"/>
          <a:t>Chaitanya</a:t>
        </a:r>
      </a:p>
    </p188:txBody>
  </p188:cm>
</p188:cmLst>
</file>

<file path=ppt/comments/modernComment_101_67B92D0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D1F381-32E0-4027-8E75-F415F277247D}" authorId="{36E0AF29-3F91-AB4A-DD69-C91B2B67D202}" created="2024-04-14T15:45:41.8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40188937" sldId="257"/>
      <ac:picMk id="7" creationId="{7203F584-41A3-B564-609F-DF877F3C81ED}"/>
    </ac:deMkLst>
    <p188:txBody>
      <a:bodyPr/>
      <a:lstStyle/>
      <a:p>
        <a:r>
          <a:rPr lang="en-US"/>
          <a:t>Chaitanya</a:t>
        </a:r>
      </a:p>
    </p188:txBody>
  </p188:cm>
</p188:cmLst>
</file>

<file path=ppt/comments/modernComment_103_A06BA9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EE3E68-4A14-4EB3-861E-05AE4CBE03ED}" authorId="{36E0AF29-3F91-AB4A-DD69-C91B2B67D202}" created="2024-04-14T15:35:55.310">
    <pc:sldMkLst xmlns:pc="http://schemas.microsoft.com/office/powerpoint/2013/main/command">
      <pc:docMk/>
      <pc:sldMk cId="2691410384" sldId="259"/>
    </pc:sldMkLst>
    <p188:txBody>
      <a:bodyPr/>
      <a:lstStyle/>
      <a:p>
        <a:r>
          <a:rPr lang="en-US"/>
          <a:t>Priya &amp; Siddharth</a:t>
        </a:r>
      </a:p>
    </p188:txBody>
  </p188:cm>
</p188:cmLst>
</file>

<file path=ppt/comments/modernComment_107_57FE5D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0BE3C6-1DE3-4BB5-A75D-69C373007367}" authorId="{36E0AF29-3F91-AB4A-DD69-C91B2B67D202}" created="2024-04-14T15:36:55.032">
    <pc:sldMkLst xmlns:pc="http://schemas.microsoft.com/office/powerpoint/2013/main/command">
      <pc:docMk/>
      <pc:sldMk cId="1476287783" sldId="263"/>
    </pc:sldMkLst>
    <p188:txBody>
      <a:bodyPr/>
      <a:lstStyle/>
      <a:p>
        <a:r>
          <a:rPr lang="en-US"/>
          <a:t>Sai kumar
</a:t>
        </a:r>
      </a:p>
    </p188:txBody>
  </p188:cm>
</p188:cmLst>
</file>

<file path=ppt/comments/modernComment_109_F129BD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E417D1-E8F8-4F3E-A10D-18AF3983EFB3}" authorId="{36E0AF29-3F91-AB4A-DD69-C91B2B67D202}" created="2024-04-14T15:37:22.784">
    <pc:sldMkLst xmlns:pc="http://schemas.microsoft.com/office/powerpoint/2013/main/command">
      <pc:docMk/>
      <pc:sldMk cId="4046044604" sldId="265"/>
    </pc:sldMkLst>
    <p188:txBody>
      <a:bodyPr/>
      <a:lstStyle/>
      <a:p>
        <a:r>
          <a:rPr lang="en-US"/>
          <a:t>Chaitanya </a:t>
        </a:r>
      </a:p>
    </p188:txBody>
  </p188:cm>
</p188:cmLst>
</file>

<file path=ppt/comments/modernComment_10A_B0BA8D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250D47-1C23-434A-9A2D-C7F9BAB298D3}" authorId="{36E0AF29-3F91-AB4A-DD69-C91B2B67D202}" created="2024-04-14T15:35:23.541">
    <pc:sldMkLst xmlns:pc="http://schemas.microsoft.com/office/powerpoint/2013/main/command">
      <pc:docMk/>
      <pc:sldMk cId="2965016006" sldId="266"/>
    </pc:sldMkLst>
    <p188:txBody>
      <a:bodyPr/>
      <a:lstStyle/>
      <a:p>
        <a:r>
          <a:rPr lang="en-US"/>
          <a:t>Goutham</a:t>
        </a:r>
      </a:p>
    </p188:txBody>
  </p188:cm>
</p188:cmLst>
</file>

<file path=ppt/comments/modernComment_10B_B0E38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2D3720-AF71-4C7B-928B-A0D2195FB23D}" authorId="{36E0AF29-3F91-AB4A-DD69-C91B2B67D202}" created="2024-04-14T15:34:14.289">
    <pc:sldMkLst xmlns:pc="http://schemas.microsoft.com/office/powerpoint/2013/main/command">
      <pc:docMk/>
      <pc:sldMk cId="185481346" sldId="267"/>
    </pc:sldMkLst>
    <p188:txBody>
      <a:bodyPr/>
      <a:lstStyle/>
      <a:p>
        <a:r>
          <a:rPr lang="en-US"/>
          <a:t>Karthik </a:t>
        </a:r>
      </a:p>
    </p188:txBody>
  </p188:cm>
</p188:cmLst>
</file>

<file path=ppt/comments/modernComment_10C_7AF8BE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8EBE9E-7667-4C30-9704-E8A35088E815}" authorId="{36E0AF29-3F91-AB4A-DD69-C91B2B67D202}" created="2024-04-14T15:34:22.602">
    <pc:sldMkLst xmlns:pc="http://schemas.microsoft.com/office/powerpoint/2013/main/command">
      <pc:docMk/>
      <pc:sldMk cId="2063122013" sldId="268"/>
    </pc:sldMkLst>
    <p188:txBody>
      <a:bodyPr/>
      <a:lstStyle/>
      <a:p>
        <a:r>
          <a:rPr lang="en-US"/>
          <a:t>karthik</a:t>
        </a:r>
      </a:p>
    </p188:txBody>
  </p188:cm>
</p188:cmLst>
</file>

<file path=ppt/comments/modernComment_10D_966E97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820D59-19D5-4429-8B0F-81922DFD769A}" authorId="{36E0AF29-3F91-AB4A-DD69-C91B2B67D202}" created="2024-04-14T15:34:29.787">
    <pc:sldMkLst xmlns:pc="http://schemas.microsoft.com/office/powerpoint/2013/main/command">
      <pc:docMk/>
      <pc:sldMk cId="2523830240" sldId="269"/>
    </pc:sldMkLst>
    <p188:txBody>
      <a:bodyPr/>
      <a:lstStyle/>
      <a:p>
        <a:r>
          <a:rPr lang="en-US"/>
          <a:t>Karthik
</a:t>
        </a:r>
      </a:p>
    </p188:txBody>
  </p188:cm>
</p188:cmLst>
</file>

<file path=ppt/comments/modernComment_10E_EAF8A1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E77149-D4A6-4B26-AF5D-31A3538D3106}" authorId="{36E0AF29-3F91-AB4A-DD69-C91B2B67D202}" created="2024-04-14T15:38:35.296">
    <pc:sldMkLst xmlns:pc="http://schemas.microsoft.com/office/powerpoint/2013/main/command">
      <pc:docMk/>
      <pc:sldMk cId="3942162910" sldId="270"/>
    </pc:sldMkLst>
    <p188:txBody>
      <a:bodyPr/>
      <a:lstStyle/>
      <a:p>
        <a:r>
          <a:rPr lang="en-US"/>
          <a:t>Yasaswini</a:t>
        </a:r>
      </a:p>
    </p188:txBody>
  </p188:cm>
</p188:cmLst>
</file>

<file path=ppt/comments/modernComment_10F_DFD3CA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4F9FDD-743A-4071-B9B4-59E418A47E7A}" authorId="{36E0AF29-3F91-AB4A-DD69-C91B2B67D202}" created="2024-04-14T15:36:44.308">
    <pc:sldMkLst xmlns:pc="http://schemas.microsoft.com/office/powerpoint/2013/main/command">
      <pc:docMk/>
      <pc:sldMk cId="3755199126" sldId="271"/>
    </pc:sldMkLst>
    <p188:txBody>
      <a:bodyPr/>
      <a:lstStyle/>
      <a:p>
        <a:r>
          <a:rPr lang="en-US"/>
          <a:t>karthik</a:t>
        </a:r>
      </a:p>
    </p188:txBody>
  </p188:cm>
</p188:cmLst>
</file>

<file path=ppt/comments/modernComment_110_60CA79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2D5E19-E112-4206-9175-E14C90CF29A8}" authorId="{36E0AF29-3F91-AB4A-DD69-C91B2B67D202}" created="2024-04-14T15:35:38.791">
    <pc:sldMkLst xmlns:pc="http://schemas.microsoft.com/office/powerpoint/2013/main/command">
      <pc:docMk/>
      <pc:sldMk cId="1623882070" sldId="272"/>
    </pc:sldMkLst>
    <p188:txBody>
      <a:bodyPr/>
      <a:lstStyle/>
      <a:p>
        <a:r>
          <a:rPr lang="en-US"/>
          <a:t>Yasaswini</a:t>
        </a:r>
      </a:p>
    </p188:txBody>
  </p188:cm>
</p188:cmLst>
</file>

<file path=ppt/comments/modernComment_111_C1A4D1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CEC3F9-A72A-4A35-B3CF-AA170CC23F60}" authorId="{36E0AF29-3F91-AB4A-DD69-C91B2B67D202}" created="2024-04-14T15:36:29.688">
    <pc:sldMkLst xmlns:pc="http://schemas.microsoft.com/office/powerpoint/2013/main/command">
      <pc:docMk/>
      <pc:sldMk cId="3248804323" sldId="273"/>
    </pc:sldMkLst>
    <p188:txBody>
      <a:bodyPr/>
      <a:lstStyle/>
      <a:p>
        <a:r>
          <a:rPr lang="en-US"/>
          <a:t>Priya &amp; siddharth</a:t>
        </a:r>
      </a:p>
    </p188:txBody>
  </p188:cm>
</p188:cmLst>
</file>

<file path=ppt/comments/modernComment_112_27138D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76EE8F-8919-47A7-AC63-01B124C8C0E5}" authorId="{36E0AF29-3F91-AB4A-DD69-C91B2B67D202}" created="2024-04-14T15:46:35.490">
    <pc:sldMkLst xmlns:pc="http://schemas.microsoft.com/office/powerpoint/2013/main/command">
      <pc:docMk/>
      <pc:sldMk cId="655592791" sldId="274"/>
    </pc:sldMkLst>
    <p188:txBody>
      <a:bodyPr/>
      <a:lstStyle/>
      <a:p>
        <a:r>
          <a:rPr lang="en-US"/>
          <a:t>Chaitanya</a:t>
        </a:r>
      </a:p>
    </p188:txBody>
  </p188:cm>
</p188:cmLst>
</file>

<file path=ppt/comments/modernComment_113_A8FBD6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46EA12-7530-4ED6-AA04-08802303FA4B}" authorId="{36E0AF29-3F91-AB4A-DD69-C91B2B67D202}" created="2024-04-14T15:46:41.608">
    <pc:sldMkLst xmlns:pc="http://schemas.microsoft.com/office/powerpoint/2013/main/command">
      <pc:docMk/>
      <pc:sldMk cId="2835076804" sldId="275"/>
    </pc:sldMkLst>
    <p188:txBody>
      <a:bodyPr/>
      <a:lstStyle/>
      <a:p>
        <a:r>
          <a:rPr lang="en-US"/>
          <a:t>Chaitanya</a:t>
        </a:r>
      </a:p>
    </p188:txBody>
  </p188:cm>
</p188:cmLst>
</file>

<file path=ppt/comments/modernComment_114_BCCE07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505BB5-3EEB-43C9-BB05-AEB38CF2E695}" authorId="{36E0AF29-3F91-AB4A-DD69-C91B2B67D202}" created="2024-04-14T15:46:46.193">
    <pc:sldMkLst xmlns:pc="http://schemas.microsoft.com/office/powerpoint/2013/main/command">
      <pc:docMk/>
      <pc:sldMk cId="3167618989" sldId="276"/>
    </pc:sldMkLst>
    <p188:txBody>
      <a:bodyPr/>
      <a:lstStyle/>
      <a:p>
        <a:r>
          <a:rPr lang="en-US"/>
          <a:t>Chaitanya</a:t>
        </a:r>
      </a:p>
    </p188:txBody>
  </p188:cm>
</p188:cmLst>
</file>

<file path=ppt/comments/modernComment_115_F15304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C89981-4CF4-4F94-98E8-CFC877A9E01E}" authorId="{36E0AF29-3F91-AB4A-DD69-C91B2B67D202}" created="2024-04-14T15:45:49.545">
    <pc:sldMkLst xmlns:pc="http://schemas.microsoft.com/office/powerpoint/2013/main/command">
      <pc:docMk/>
      <pc:sldMk cId="4048749663" sldId="277"/>
    </pc:sldMkLst>
    <p188:txBody>
      <a:bodyPr/>
      <a:lstStyle/>
      <a:p>
        <a:r>
          <a:rPr lang="en-US"/>
          <a:t>Chaitanya</a:t>
        </a:r>
      </a:p>
    </p188:txBody>
  </p188:cm>
</p188:cmLst>
</file>

<file path=ppt/comments/modernComment_116_678846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B02B44-AE6B-48A7-82C0-C28DE5AD7EBD}" authorId="{36E0AF29-3F91-AB4A-DD69-C91B2B67D202}" created="2024-04-14T15:46:30.886">
    <pc:sldMkLst xmlns:pc="http://schemas.microsoft.com/office/powerpoint/2013/main/command">
      <pc:docMk/>
      <pc:sldMk cId="1736984244" sldId="278"/>
    </pc:sldMkLst>
    <p188:txBody>
      <a:bodyPr/>
      <a:lstStyle/>
      <a:p>
        <a:r>
          <a:rPr lang="en-US"/>
          <a:t>Chaitanya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C5C9-164C-46B3-A87E-7660D39D3106}" type="datetime2">
              <a:rPr lang="en-US" smtClean="0"/>
              <a:t>Saturday, April 13,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79A-1E2B-41AB-B400-4F1B4022FAEE}" type="datetime2">
              <a:rPr lang="en-US" smtClean="0"/>
              <a:t>Saturday, April 13,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3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1D0F-6595-4F14-8EF3-954CD87C797B}" type="datetime2">
              <a:rPr lang="en-US" smtClean="0"/>
              <a:t>Saturday, April 13,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4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FF8A-AAF8-4A12-8A91-9CA0EAF6CBB9}" type="datetime2">
              <a:rPr lang="en-US" smtClean="0"/>
              <a:t>Saturday, April 13,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6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25C3-021A-4B0B-8F70-0C181FE1CF45}" type="datetime2">
              <a:rPr lang="en-US" smtClean="0"/>
              <a:t>Saturday, April 13,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88D-8CEC-4ED9-A53B-5596187D9A16}" type="datetime2">
              <a:rPr lang="en-US" smtClean="0"/>
              <a:t>Saturday, April 13,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4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382-DFDA-4722-A27A-59C21AD112F2}" type="datetime2">
              <a:rPr lang="en-US" smtClean="0"/>
              <a:t>Saturday, April 13,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2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A30D-1C09-413F-AAB1-38F366000715}" type="datetime2">
              <a:rPr lang="en-US" smtClean="0"/>
              <a:t>Saturday, April 13,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83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2B9C-D65E-4F64-95C3-B10F3B00F0D9}" type="datetime2">
              <a:rPr lang="en-US" smtClean="0"/>
              <a:t>Saturday, April 13,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FDCC-6AAC-4A08-B9E0-3793AB5E64C3}" type="datetime2">
              <a:rPr lang="en-US" smtClean="0"/>
              <a:t>Saturday, April 13,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7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E94D-439C-40F1-900E-BC07940E3988}" type="datetime2">
              <a:rPr lang="en-US" smtClean="0"/>
              <a:t>Saturday, April 13,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Saturday, April 13,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0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0_5DD0DE3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microsoft.com/office/2018/10/relationships/comments" Target="../comments/modernComment_103_A06BA9D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biusmaximus.com/2019/10/12/time-for-military-refor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ucem.ac.uk/onlineeducation/posts/812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microsoft.com/office/2018/10/relationships/comments" Target="../comments/modernComment_111_C1A4D1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thub.ubc.ca/guides/microsoft-teams-instructor-guide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accesoinfohistoria.blogspot.com/" TargetMode="External"/><Relationship Id="rId4" Type="http://schemas.openxmlformats.org/officeDocument/2006/relationships/hyperlink" Target="https://www.navigaweb.net/2011/04/se-un-account-email-e-usato-da-altri-e.html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6/02/28/magazine/what-google-learned-from-its-quest-to-build-the-perfect-team.html" TargetMode="External"/><Relationship Id="rId2" Type="http://schemas.microsoft.com/office/2018/10/relationships/comments" Target="../comments/modernComment_10F_DFD3CA9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u.edu/life-at-slu/career-services/index.php" TargetMode="External"/><Relationship Id="rId2" Type="http://schemas.microsoft.com/office/2018/10/relationships/comments" Target="../comments/modernComment_107_57FE5D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s://www.slu.edu/life-at-slu/career-services/online-resources.php" TargetMode="External"/><Relationship Id="rId4" Type="http://schemas.openxmlformats.org/officeDocument/2006/relationships/hyperlink" Target="https://www.slu.edu/life-at-slu/student-success-center/academic-support/university-writing-services/graduate-writing-resources.ph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microsoft.com/office/2018/10/relationships/comments" Target="../comments/modernComment_109_F129BDBC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16_678846B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microsoft.com/office/2018/10/relationships/comments" Target="../comments/modernComment_112_27138D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hyperlink" Target="https://www.picpedia.org/chalkboard/p/practical.html" TargetMode="Externa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microsoft.com/office/2018/10/relationships/comments" Target="../comments/modernComment_113_A8FBD6C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microsoft.com/office/2018/10/relationships/comments" Target="../comments/modernComment_114_BCCE07AD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bluediamondgallery.com/typewriter/t/thank-you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1_67B92D0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5_F153045F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B0E388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microsoft.com/office/2018/10/relationships/comments" Target="../comments/modernComment_10C_7AF8BE5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D_966E97E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E_EAF8A1DE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10A_B0BA8DC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microsoft.com/office/2018/10/relationships/comments" Target="../comments/modernComment_110_60CA79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5BF7ABC-825A-F90E-4C09-DFC667490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9E038F17-D864-387E-F3DB-B64D90062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23" descr="Conference room table">
            <a:extLst>
              <a:ext uri="{FF2B5EF4-FFF2-40B4-BE49-F238E27FC236}">
                <a16:creationId xmlns:a16="http://schemas.microsoft.com/office/drawing/2014/main" id="{30A91B14-60A9-2CC7-AC8C-B72585B59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571"/>
            <a:ext cx="12192000" cy="76961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390175-DCFE-D3BA-5870-8D997C07D0B7}"/>
              </a:ext>
            </a:extLst>
          </p:cNvPr>
          <p:cNvSpPr txBox="1"/>
          <p:nvPr/>
        </p:nvSpPr>
        <p:spPr>
          <a:xfrm>
            <a:off x="250372" y="1445979"/>
            <a:ext cx="7151914" cy="30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latin typeface="+mj-lt"/>
              </a:rPr>
              <a:t>Professional Communication in the 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latin typeface="+mj-lt"/>
              </a:rPr>
              <a:t>U.S. Business Context</a:t>
            </a:r>
          </a:p>
        </p:txBody>
      </p:sp>
    </p:spTree>
    <p:extLst>
      <p:ext uri="{BB962C8B-B14F-4D97-AF65-F5344CB8AC3E}">
        <p14:creationId xmlns:p14="http://schemas.microsoft.com/office/powerpoint/2010/main" val="15739694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466D-B426-A506-9A2D-C41CB609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91" y="296221"/>
            <a:ext cx="11199818" cy="1164772"/>
          </a:xfrm>
        </p:spPr>
        <p:txBody>
          <a:bodyPr wrap="square" anchor="ctr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Digital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6035A-EBD7-3D58-D6E5-ABDD1CF2E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286" y="1670958"/>
            <a:ext cx="6477000" cy="43895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</a:rPr>
              <a:t>Businesses rely on collaboration for success.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Organizations are</a:t>
            </a:r>
            <a:r>
              <a:rPr lang="en-US" sz="2200" b="0" dirty="0">
                <a:effectLst/>
              </a:rPr>
              <a:t> becoming more globalized.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dirty="0">
                <a:effectLst/>
              </a:rPr>
              <a:t>Remote</a:t>
            </a:r>
            <a:r>
              <a:rPr lang="en-US" sz="2200" dirty="0"/>
              <a:t>/ hybrid work culture is on a steady rise.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Software tools have become a new medium for communication and collaboration.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0" dirty="0">
                <a:effectLst/>
              </a:rPr>
              <a:t>Knowledge of these tools is mandatory to thrive in this changing work dynamics.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 dirty="0"/>
          </a:p>
        </p:txBody>
      </p:sp>
      <p:pic>
        <p:nvPicPr>
          <p:cNvPr id="23" name="Picture 22" descr="A clock with red text on it&#10;&#10;Description automatically generated">
            <a:extLst>
              <a:ext uri="{FF2B5EF4-FFF2-40B4-BE49-F238E27FC236}">
                <a16:creationId xmlns:a16="http://schemas.microsoft.com/office/drawing/2014/main" id="{2AD17CE9-DDC9-BB09-2458-59586A270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9742" y="1910443"/>
            <a:ext cx="5203153" cy="38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1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A921-CE89-AD53-96E6-10542ACDF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26680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Software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88911-B790-BAFD-1C5B-0BC291FB9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676" y="2377833"/>
            <a:ext cx="7541343" cy="3229607"/>
          </a:xfrm>
        </p:spPr>
        <p:txBody>
          <a:bodyPr>
            <a:normAutofit/>
          </a:bodyPr>
          <a:lstStyle/>
          <a:p>
            <a:pPr fontAlgn="base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i="0" u="none" strike="noStrike" dirty="0">
                <a:effectLst/>
              </a:rPr>
              <a:t>Email Management:</a:t>
            </a:r>
            <a:r>
              <a:rPr lang="en-US" sz="2400" b="0" i="0" u="none" strike="noStrike" dirty="0">
                <a:effectLst/>
              </a:rPr>
              <a:t> Outlook, Gmail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1" i="0" u="none" strike="noStrike" dirty="0">
                <a:effectLst/>
              </a:rPr>
              <a:t>Collaboration Tools:</a:t>
            </a:r>
            <a:r>
              <a:rPr lang="en-US" sz="2400" b="0" i="0" u="none" strike="noStrike" dirty="0">
                <a:effectLst/>
              </a:rPr>
              <a:t> Microsoft Teams, Slack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1" i="0" u="none" strike="noStrike" dirty="0">
                <a:effectLst/>
              </a:rPr>
              <a:t>Presentation Software:</a:t>
            </a:r>
            <a:r>
              <a:rPr lang="en-US" sz="2400" b="0" i="0" u="none" strike="noStrike" dirty="0">
                <a:effectLst/>
              </a:rPr>
              <a:t> PowerPoint, Google Slides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b="1" i="0" u="none" strike="noStrike" dirty="0">
                <a:effectLst/>
              </a:rPr>
              <a:t>Video Conferencing:</a:t>
            </a:r>
            <a:r>
              <a:rPr lang="en-US" sz="2400" b="0" i="0" u="none" strike="noStrike" dirty="0">
                <a:effectLst/>
              </a:rPr>
              <a:t> Zoom, Microsoft Teams</a:t>
            </a:r>
          </a:p>
        </p:txBody>
      </p:sp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E46E554-8374-8232-0A30-C45E1C876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0046" y="2551761"/>
            <a:ext cx="1377759" cy="1194599"/>
          </a:xfrm>
          <a:prstGeom prst="rect">
            <a:avLst/>
          </a:prstGeom>
        </p:spPr>
      </p:pic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C2015867-5CBA-8BE4-9A14-874C23270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522118" y="2551761"/>
            <a:ext cx="1263883" cy="1160323"/>
          </a:xfrm>
          <a:prstGeom prst="rect">
            <a:avLst/>
          </a:prstGeom>
        </p:spPr>
      </p:pic>
      <p:pic>
        <p:nvPicPr>
          <p:cNvPr id="6" name="Picture 5" descr="A blue screen with white text&#10;&#10;Description automatically generated">
            <a:extLst>
              <a:ext uri="{FF2B5EF4-FFF2-40B4-BE49-F238E27FC236}">
                <a16:creationId xmlns:a16="http://schemas.microsoft.com/office/drawing/2014/main" id="{2436C4B1-7ACC-1334-0F2B-EA949FEFE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22118" y="3910780"/>
            <a:ext cx="1263883" cy="1263883"/>
          </a:xfrm>
          <a:prstGeom prst="rect">
            <a:avLst/>
          </a:prstGeom>
        </p:spPr>
      </p:pic>
      <p:pic>
        <p:nvPicPr>
          <p:cNvPr id="7" name="Picture 6" descr="A red folder with a white letter and a pie chart&#10;&#10;Description automatically generated">
            <a:extLst>
              <a:ext uri="{FF2B5EF4-FFF2-40B4-BE49-F238E27FC236}">
                <a16:creationId xmlns:a16="http://schemas.microsoft.com/office/drawing/2014/main" id="{1848A657-9482-9CB1-7021-BFF045326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43921" y="3992637"/>
            <a:ext cx="1263884" cy="12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43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EF70-EC6D-BFE8-C743-B01339B3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Common Mistakes &amp;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6B38F-4F40-3EEC-E274-FF143E50D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368"/>
            <a:ext cx="10862187" cy="5499816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400" dirty="0"/>
              <a:t>Thinking they need to adopt a new personality to communicate effectively.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2000" i="1" dirty="0"/>
              <a:t>Just be in your personality and present in your unique way as affirmed by </a:t>
            </a:r>
            <a:r>
              <a:rPr lang="en-US" sz="2000" i="1" dirty="0">
                <a:hlinkClick r:id="rId3"/>
              </a:rPr>
              <a:t>Google</a:t>
            </a:r>
            <a:r>
              <a:rPr lang="en-US" sz="2000" i="1" dirty="0"/>
              <a:t>.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Imitating foreign English accents due to fear of acceptance. 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2000" i="1" dirty="0"/>
              <a:t> Remember, all that is needed is to convey our idea.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Using slang words such as “what’s”, "</a:t>
            </a:r>
            <a:r>
              <a:rPr lang="en-US" sz="2400" dirty="0" err="1"/>
              <a:t>wanna</a:t>
            </a:r>
            <a:r>
              <a:rPr lang="en-US" sz="2400" dirty="0"/>
              <a:t>," "</a:t>
            </a:r>
            <a:r>
              <a:rPr lang="en-US" sz="2400" dirty="0" err="1"/>
              <a:t>gonna</a:t>
            </a:r>
            <a:r>
              <a:rPr lang="en-US" sz="2400" dirty="0"/>
              <a:t>," etc. 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Making grammar, punctuation, and spelling mistakes in writing, particularly among non-native English speakers.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2000" i="1" dirty="0"/>
              <a:t>Be mindful and use Grammarly or other resources to check for language mistakes.</a:t>
            </a:r>
          </a:p>
        </p:txBody>
      </p:sp>
    </p:spTree>
    <p:extLst>
      <p:ext uri="{BB962C8B-B14F-4D97-AF65-F5344CB8AC3E}">
        <p14:creationId xmlns:p14="http://schemas.microsoft.com/office/powerpoint/2010/main" val="37551991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B9EA-6D88-6E62-73D7-FA5C9D12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4172"/>
            <a:ext cx="6923812" cy="1065750"/>
          </a:xfrm>
        </p:spPr>
        <p:txBody>
          <a:bodyPr wrap="square" anchor="ctr"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F3710BAF-4E41-E32D-04E8-E1FA9A39C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487895"/>
            <a:ext cx="7924800" cy="5076190"/>
          </a:xfrm>
        </p:spPr>
        <p:txBody>
          <a:bodyPr>
            <a:no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b="1" i="0" u="none" strike="noStrike" dirty="0">
                <a:effectLst/>
                <a:cs typeface="Times New Roman" panose="02020603050405020304" pitchFamily="18" charset="0"/>
              </a:rPr>
              <a:t> Career Services</a:t>
            </a:r>
          </a:p>
          <a:p>
            <a: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sng" strike="noStrike" dirty="0">
                <a:effectLst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https://www.slu.edu/life-at-slu/career-services/index.php</a:t>
            </a:r>
            <a:endParaRPr lang="en-US" sz="1800" b="0" dirty="0">
              <a:effectLst/>
              <a:cs typeface="Times New Roman" panose="02020603050405020304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b="1" i="0" u="none" strike="noStrike" dirty="0">
                <a:effectLst/>
                <a:cs typeface="Times New Roman" panose="02020603050405020304" pitchFamily="18" charset="0"/>
              </a:rPr>
              <a:t>University Writing Services</a:t>
            </a:r>
          </a:p>
          <a:p>
            <a: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sng" strike="noStrike" dirty="0">
                <a:effectLst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https://www.slu.edu/life-at-slu/student-success-center/academic-support/university-writing-services/graduate-writing-resources.php</a:t>
            </a:r>
            <a:endParaRPr lang="en-US" sz="1800" b="0" dirty="0">
              <a:effectLst/>
              <a:cs typeface="Times New Roman" panose="02020603050405020304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1" i="0" u="none" strike="noStrike" dirty="0">
                <a:effectLst/>
                <a:cs typeface="Times New Roman" panose="02020603050405020304" pitchFamily="18" charset="0"/>
              </a:rPr>
              <a:t>SLU Library</a:t>
            </a:r>
            <a:endParaRPr lang="en-US" sz="2400" b="0" i="0" u="none" strike="noStrike" dirty="0">
              <a:effectLst/>
              <a:cs typeface="Times New Roman" panose="02020603050405020304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b="1" i="0" u="none" strike="noStrike" dirty="0">
                <a:effectLst/>
                <a:cs typeface="Times New Roman" panose="02020603050405020304" pitchFamily="18" charset="0"/>
              </a:rPr>
              <a:t>Big Interview</a:t>
            </a:r>
          </a:p>
          <a:p>
            <a: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sng" strike="noStrike" dirty="0">
                <a:effectLst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https://www.slu.edu/life-at-slu/career-services/online-resources.php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7" name="Picture 6" descr="A cartoon of a cat wearing a shirt&#10;&#10;Description automatically generated">
            <a:extLst>
              <a:ext uri="{FF2B5EF4-FFF2-40B4-BE49-F238E27FC236}">
                <a16:creationId xmlns:a16="http://schemas.microsoft.com/office/drawing/2014/main" id="{BB9C6A58-4322-6A53-7E22-C6C6DC740C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r="25829"/>
          <a:stretch/>
        </p:blipFill>
        <p:spPr>
          <a:xfrm>
            <a:off x="8376376" y="1487896"/>
            <a:ext cx="3728538" cy="5076190"/>
          </a:xfrm>
          <a:custGeom>
            <a:avLst/>
            <a:gdLst/>
            <a:ahLst/>
            <a:cxnLst/>
            <a:rect l="l" t="t" r="r" b="b"/>
            <a:pathLst>
              <a:path w="3095625" h="5409338">
                <a:moveTo>
                  <a:pt x="0" y="0"/>
                </a:moveTo>
                <a:lnTo>
                  <a:pt x="3095625" y="0"/>
                </a:lnTo>
                <a:lnTo>
                  <a:pt x="3095625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103705-ABDD-66F1-58EF-2AD2A7439395}"/>
              </a:ext>
            </a:extLst>
          </p:cNvPr>
          <p:cNvSpPr txBox="1"/>
          <p:nvPr/>
        </p:nvSpPr>
        <p:spPr>
          <a:xfrm>
            <a:off x="719999" y="446313"/>
            <a:ext cx="10590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Campus Resources</a:t>
            </a:r>
          </a:p>
        </p:txBody>
      </p:sp>
    </p:spTree>
    <p:extLst>
      <p:ext uri="{BB962C8B-B14F-4D97-AF65-F5344CB8AC3E}">
        <p14:creationId xmlns:p14="http://schemas.microsoft.com/office/powerpoint/2010/main" val="147628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477C-572B-2202-5A12-66B0B6A9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9" y="171613"/>
            <a:ext cx="10751962" cy="147732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SME 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1ABA2-75CA-8BAC-1D5F-D3EBC5056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63923"/>
            <a:ext cx="4991962" cy="267788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0" i="1" u="none" strike="noStrike" dirty="0">
                <a:solidFill>
                  <a:srgbClr val="0E101A"/>
                </a:solidFill>
                <a:effectLst/>
              </a:rPr>
              <a:t>“Professional” </a:t>
            </a:r>
            <a:r>
              <a:rPr lang="en-US" b="0" i="0" u="none" strike="noStrike" dirty="0">
                <a:solidFill>
                  <a:srgbClr val="0E101A"/>
                </a:solidFill>
                <a:effectLst/>
              </a:rPr>
              <a:t>communication builds after we start to </a:t>
            </a:r>
            <a:r>
              <a:rPr lang="en-US" b="0" i="1" u="none" strike="noStrike" dirty="0">
                <a:solidFill>
                  <a:srgbClr val="0E101A"/>
                </a:solidFill>
                <a:effectLst/>
              </a:rPr>
              <a:t>“communicate” </a:t>
            </a:r>
            <a:r>
              <a:rPr lang="en-US" b="0" i="0" u="none" strike="noStrike" dirty="0">
                <a:solidFill>
                  <a:srgbClr val="0E101A"/>
                </a:solidFill>
                <a:effectLst/>
              </a:rPr>
              <a:t>in the first place.</a:t>
            </a:r>
            <a:endParaRPr lang="en-US" b="1" dirty="0"/>
          </a:p>
        </p:txBody>
      </p:sp>
      <p:pic>
        <p:nvPicPr>
          <p:cNvPr id="7" name="Picture 6" descr="A notepad with words on it&#10;&#10;Description automatically generated">
            <a:extLst>
              <a:ext uri="{FF2B5EF4-FFF2-40B4-BE49-F238E27FC236}">
                <a16:creationId xmlns:a16="http://schemas.microsoft.com/office/drawing/2014/main" id="{0D28341B-9256-FF88-3A1B-D0EA5546E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46"/>
          <a:stretch/>
        </p:blipFill>
        <p:spPr>
          <a:xfrm>
            <a:off x="783394" y="2463923"/>
            <a:ext cx="4317940" cy="3120819"/>
          </a:xfrm>
          <a:custGeom>
            <a:avLst/>
            <a:gdLst/>
            <a:ahLst/>
            <a:cxnLst/>
            <a:rect l="l" t="t" r="r" b="b"/>
            <a:pathLst>
              <a:path w="5078861" h="3180022">
                <a:moveTo>
                  <a:pt x="3276428" y="2"/>
                </a:moveTo>
                <a:cubicBezTo>
                  <a:pt x="3304302" y="21"/>
                  <a:pt x="3329599" y="233"/>
                  <a:pt x="3351926" y="662"/>
                </a:cubicBezTo>
                <a:cubicBezTo>
                  <a:pt x="3709493" y="17196"/>
                  <a:pt x="4341946" y="169233"/>
                  <a:pt x="4641167" y="448987"/>
                </a:cubicBezTo>
                <a:cubicBezTo>
                  <a:pt x="4946649" y="631788"/>
                  <a:pt x="5056849" y="1024552"/>
                  <a:pt x="5077430" y="1613913"/>
                </a:cubicBezTo>
                <a:cubicBezTo>
                  <a:pt x="5091263" y="2010042"/>
                  <a:pt x="5005018" y="2303257"/>
                  <a:pt x="4809735" y="2513219"/>
                </a:cubicBezTo>
                <a:cubicBezTo>
                  <a:pt x="4627124" y="2809799"/>
                  <a:pt x="4047725" y="3071868"/>
                  <a:pt x="3654311" y="3133974"/>
                </a:cubicBezTo>
                <a:cubicBezTo>
                  <a:pt x="3260559" y="3186418"/>
                  <a:pt x="2883382" y="3160895"/>
                  <a:pt x="2594283" y="3170991"/>
                </a:cubicBezTo>
                <a:cubicBezTo>
                  <a:pt x="2199182" y="3184788"/>
                  <a:pt x="1533580" y="3188685"/>
                  <a:pt x="1300277" y="3138791"/>
                </a:cubicBezTo>
                <a:cubicBezTo>
                  <a:pt x="1096221" y="3097550"/>
                  <a:pt x="527513" y="2836879"/>
                  <a:pt x="328033" y="2650376"/>
                </a:cubicBezTo>
                <a:cubicBezTo>
                  <a:pt x="128553" y="2463873"/>
                  <a:pt x="18354" y="2071110"/>
                  <a:pt x="1147" y="1578365"/>
                </a:cubicBezTo>
                <a:cubicBezTo>
                  <a:pt x="-16060" y="1085620"/>
                  <a:pt x="163176" y="692423"/>
                  <a:pt x="348823" y="482798"/>
                </a:cubicBezTo>
                <a:cubicBezTo>
                  <a:pt x="640811" y="279132"/>
                  <a:pt x="1347172" y="60997"/>
                  <a:pt x="1607361" y="51911"/>
                </a:cubicBezTo>
                <a:cubicBezTo>
                  <a:pt x="1860322" y="43077"/>
                  <a:pt x="2858319" y="-276"/>
                  <a:pt x="3276428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604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3960-65DB-B521-E49B-5CC80F1D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14847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Self-effort is the key</a:t>
            </a:r>
          </a:p>
        </p:txBody>
      </p:sp>
      <p:pic>
        <p:nvPicPr>
          <p:cNvPr id="4098" name="Picture 2" descr="5850827d-bc1d-4670-b3ca-2af74fe15cde">
            <a:extLst>
              <a:ext uri="{FF2B5EF4-FFF2-40B4-BE49-F238E27FC236}">
                <a16:creationId xmlns:a16="http://schemas.microsoft.com/office/drawing/2014/main" id="{D5D89D31-6EA5-F1E7-6AFE-A2E11CBADA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313471"/>
            <a:ext cx="10515602" cy="354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94607-754A-A08B-11D7-DE52EEF0F67C}"/>
              </a:ext>
            </a:extLst>
          </p:cNvPr>
          <p:cNvSpPr txBox="1"/>
          <p:nvPr/>
        </p:nvSpPr>
        <p:spPr>
          <a:xfrm>
            <a:off x="598714" y="1444080"/>
            <a:ext cx="11419115" cy="156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Communication skills cannot be taught; however, they can be developed through proper training, dedication, and hard work.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Practice improves our emotional intelligence which influences how well we communicate.</a:t>
            </a:r>
          </a:p>
        </p:txBody>
      </p:sp>
    </p:spTree>
    <p:extLst>
      <p:ext uri="{BB962C8B-B14F-4D97-AF65-F5344CB8AC3E}">
        <p14:creationId xmlns:p14="http://schemas.microsoft.com/office/powerpoint/2010/main" val="17369842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2F83-9979-6012-03EE-2DD0002D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7" y="-1189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Practical Suggestions</a:t>
            </a:r>
          </a:p>
        </p:txBody>
      </p:sp>
      <p:pic>
        <p:nvPicPr>
          <p:cNvPr id="4" name="Content Placeholder 3" descr="A chalkboard with a word on it next to a pair of books&#10;&#10;Description automatically generated">
            <a:extLst>
              <a:ext uri="{FF2B5EF4-FFF2-40B4-BE49-F238E27FC236}">
                <a16:creationId xmlns:a16="http://schemas.microsoft.com/office/drawing/2014/main" id="{D39BA60D-E5F3-3199-E8B3-2C7C24D4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3306" y="2131895"/>
            <a:ext cx="4452418" cy="3698634"/>
          </a:xfrm>
          <a:prstGeom prst="rect">
            <a:avLst/>
          </a:prstGeom>
        </p:spPr>
      </p:pic>
      <p:pic>
        <p:nvPicPr>
          <p:cNvPr id="6" name="Graphic 5" descr="Meeting with solid fill">
            <a:extLst>
              <a:ext uri="{FF2B5EF4-FFF2-40B4-BE49-F238E27FC236}">
                <a16:creationId xmlns:a16="http://schemas.microsoft.com/office/drawing/2014/main" id="{BD919F08-26A1-F32C-BCA8-B4CA790B7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802" y="4480114"/>
            <a:ext cx="914400" cy="914400"/>
          </a:xfrm>
          <a:prstGeom prst="rect">
            <a:avLst/>
          </a:prstGeom>
        </p:spPr>
      </p:pic>
      <p:pic>
        <p:nvPicPr>
          <p:cNvPr id="8" name="Graphic 7" descr="Ruble with solid fill">
            <a:extLst>
              <a:ext uri="{FF2B5EF4-FFF2-40B4-BE49-F238E27FC236}">
                <a16:creationId xmlns:a16="http://schemas.microsoft.com/office/drawing/2014/main" id="{5597D1E5-8FEE-81C7-2E99-2391F8864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4184" y="1463486"/>
            <a:ext cx="668410" cy="668410"/>
          </a:xfrm>
          <a:prstGeom prst="rect">
            <a:avLst/>
          </a:prstGeom>
        </p:spPr>
      </p:pic>
      <p:pic>
        <p:nvPicPr>
          <p:cNvPr id="10" name="Graphic 9" descr="Boardroom with solid fill">
            <a:extLst>
              <a:ext uri="{FF2B5EF4-FFF2-40B4-BE49-F238E27FC236}">
                <a16:creationId xmlns:a16="http://schemas.microsoft.com/office/drawing/2014/main" id="{1A175856-D62E-B38C-3923-B68BA4048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802" y="1463486"/>
            <a:ext cx="914400" cy="914400"/>
          </a:xfrm>
          <a:prstGeom prst="rect">
            <a:avLst/>
          </a:prstGeom>
        </p:spPr>
      </p:pic>
      <p:pic>
        <p:nvPicPr>
          <p:cNvPr id="14" name="Graphic 13" descr="Golf clubs with solid fill">
            <a:extLst>
              <a:ext uri="{FF2B5EF4-FFF2-40B4-BE49-F238E27FC236}">
                <a16:creationId xmlns:a16="http://schemas.microsoft.com/office/drawing/2014/main" id="{AE410535-02CA-C75A-166F-681145424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1189" y="448011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A26C1E-E38F-FE8E-C8F4-9D92775CC06B}"/>
              </a:ext>
            </a:extLst>
          </p:cNvPr>
          <p:cNvSpPr txBox="1"/>
          <p:nvPr/>
        </p:nvSpPr>
        <p:spPr>
          <a:xfrm>
            <a:off x="321459" y="2293883"/>
            <a:ext cx="3737801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Enhancing classroom engagement by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encouraging open discussions and group discussions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93E7F-6ADA-19BA-149C-0B7CFCE6FEC5}"/>
              </a:ext>
            </a:extLst>
          </p:cNvPr>
          <p:cNvSpPr txBox="1"/>
          <p:nvPr/>
        </p:nvSpPr>
        <p:spPr>
          <a:xfrm>
            <a:off x="4191680" y="2377886"/>
            <a:ext cx="3421626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Exploring Non-Profit internships for hands-on experience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84142-6990-7994-1FEA-5608CED8A661}"/>
              </a:ext>
            </a:extLst>
          </p:cNvPr>
          <p:cNvSpPr txBox="1"/>
          <p:nvPr/>
        </p:nvSpPr>
        <p:spPr>
          <a:xfrm>
            <a:off x="376266" y="5394514"/>
            <a:ext cx="2703871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Global Grad Projects &amp; SLU Excelerate Programs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613A7A-4FDF-213A-38FD-F207B9CA7DE5}"/>
              </a:ext>
            </a:extLst>
          </p:cNvPr>
          <p:cNvSpPr txBox="1"/>
          <p:nvPr/>
        </p:nvSpPr>
        <p:spPr>
          <a:xfrm>
            <a:off x="3637936" y="5394514"/>
            <a:ext cx="3883854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Campus Clubs, Volunteering (on campus and off campus)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https://slu.campuslabs.com/engage/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927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37A7-E90A-3090-3A98-9C3314DC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A682-3E0A-3002-856D-D55FEBA73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Hands forming circle">
            <a:extLst>
              <a:ext uri="{FF2B5EF4-FFF2-40B4-BE49-F238E27FC236}">
                <a16:creationId xmlns:a16="http://schemas.microsoft.com/office/drawing/2014/main" id="{412EA5E5-16DB-76B4-BD63-756C2440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37E4F-9BB5-90CB-A3A0-B2D800DCEF00}"/>
              </a:ext>
            </a:extLst>
          </p:cNvPr>
          <p:cNvSpPr txBox="1"/>
          <p:nvPr/>
        </p:nvSpPr>
        <p:spPr>
          <a:xfrm>
            <a:off x="3038168" y="1905505"/>
            <a:ext cx="47293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2"/>
                </a:solidFill>
              </a:rPr>
              <a:t>Effective teamwork begins and ends with communication.</a:t>
            </a:r>
          </a:p>
          <a:p>
            <a:pPr algn="r"/>
            <a:endParaRPr lang="en-US" sz="2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768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4825-EB0C-B2AF-373E-B016A647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DB2A-8665-84FC-0F41-2D87BCA9C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  <p:pic>
        <p:nvPicPr>
          <p:cNvPr id="5" name="Picture 4" descr="A close-up of a typewriter">
            <a:extLst>
              <a:ext uri="{FF2B5EF4-FFF2-40B4-BE49-F238E27FC236}">
                <a16:creationId xmlns:a16="http://schemas.microsoft.com/office/drawing/2014/main" id="{29BAD735-0C4C-C33F-D11C-CDA1059D0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189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6B92-0F70-77C5-5CAE-869270D6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286" y="363068"/>
            <a:ext cx="4991961" cy="1477328"/>
          </a:xfrm>
        </p:spPr>
        <p:txBody>
          <a:bodyPr wrap="square" anchor="ctr"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dirty="0">
                <a:effectLst/>
                <a:latin typeface="Amasis MT Pro Black" panose="02040A04050005020304" pitchFamily="18" charset="0"/>
              </a:rPr>
              <a:t>                           </a:t>
            </a:r>
            <a:br>
              <a:rPr lang="en-US" sz="3000" b="0" dirty="0">
                <a:effectLst/>
              </a:rPr>
            </a:br>
            <a:r>
              <a:rPr lang="en-US" sz="4900" b="1" u="sng" dirty="0">
                <a:effectLst/>
              </a:rPr>
              <a:t>The 3 W’s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D910-C7F6-FBBC-5FE0-42607D690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743" y="2030048"/>
            <a:ext cx="5410200" cy="3734076"/>
          </a:xfrm>
        </p:spPr>
        <p:txBody>
          <a:bodyPr>
            <a:normAutofit fontScale="25000" lnSpcReduction="20000"/>
          </a:bodyPr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</a:t>
            </a:r>
            <a:r>
              <a:rPr lang="en-US" sz="112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hy are we doing this?</a:t>
            </a:r>
            <a:endParaRPr lang="en-US" sz="1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r>
              <a:rPr lang="en-US" sz="1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 is going to benefit?</a:t>
            </a: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r>
              <a:rPr lang="en-US" sz="1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hat are the actual benefits?</a:t>
            </a:r>
            <a:br>
              <a:rPr lang="en-US" dirty="0">
                <a:latin typeface="Abadi" panose="020B0604020104020204" pitchFamily="34" charset="0"/>
              </a:rPr>
            </a:br>
            <a:br>
              <a:rPr lang="en-US" dirty="0">
                <a:latin typeface="Abadi" panose="020B0604020104020204" pitchFamily="34" charset="0"/>
              </a:rPr>
            </a:b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7" name="Picture 6" descr="A group of speech bubbles&#10;&#10;Description automatically generated">
            <a:extLst>
              <a:ext uri="{FF2B5EF4-FFF2-40B4-BE49-F238E27FC236}">
                <a16:creationId xmlns:a16="http://schemas.microsoft.com/office/drawing/2014/main" id="{7203F584-41A3-B564-609F-DF877F3C8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5" r="19312"/>
          <a:stretch/>
        </p:blipFill>
        <p:spPr>
          <a:xfrm>
            <a:off x="6672943" y="2315550"/>
            <a:ext cx="5410200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40188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1843-BAD3-8AC1-C3AD-CCC52A42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59"/>
            <a:ext cx="10515600" cy="983226"/>
          </a:xfrm>
        </p:spPr>
        <p:txBody>
          <a:bodyPr/>
          <a:lstStyle/>
          <a:p>
            <a:pPr algn="ctr"/>
            <a:r>
              <a:rPr lang="en-US" b="1" dirty="0"/>
              <a:t>Actual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31939-61F2-F71D-1575-7284919E0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051" y="1061885"/>
            <a:ext cx="11611897" cy="57961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Harvard review report- at many companies, </a:t>
            </a:r>
            <a:r>
              <a:rPr lang="en-US" sz="2400" b="1" i="1" dirty="0"/>
              <a:t>more than three-quarters</a:t>
            </a:r>
            <a:r>
              <a:rPr lang="en-US" sz="2400" dirty="0"/>
              <a:t> of an employee’s day is spent communicating with colleagues.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MIT article- </a:t>
            </a:r>
            <a:r>
              <a:rPr lang="en-US" sz="2400" i="1" dirty="0"/>
              <a:t>oral and written communication skills </a:t>
            </a:r>
            <a:r>
              <a:rPr lang="en-US" sz="2400" dirty="0"/>
              <a:t>are </a:t>
            </a:r>
            <a:r>
              <a:rPr lang="en-US" sz="2400" b="1" i="1" dirty="0"/>
              <a:t>among the top five </a:t>
            </a:r>
            <a:r>
              <a:rPr lang="en-US" sz="2400" dirty="0"/>
              <a:t>most sought-after attributes in potential new hires.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 most of the job postings, </a:t>
            </a:r>
            <a:r>
              <a:rPr lang="en-US" sz="2400" b="1" i="1" dirty="0"/>
              <a:t>more than 95% </a:t>
            </a:r>
            <a:r>
              <a:rPr lang="en-US" sz="2400" dirty="0"/>
              <a:t>of employers find communication skills essential.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</a:t>
            </a:r>
            <a:r>
              <a:rPr lang="en-US" sz="2400" b="1" i="1" dirty="0"/>
              <a:t>MIT Professor Patrick Winston </a:t>
            </a:r>
            <a:r>
              <a:rPr lang="en-US" sz="2400" dirty="0"/>
              <a:t>(research areas on Human Intelligence and Machine Learning) – </a:t>
            </a:r>
            <a:r>
              <a:rPr lang="en-US" sz="2400" b="1" i="1" dirty="0"/>
              <a:t>3 pieces of advice </a:t>
            </a:r>
            <a:r>
              <a:rPr lang="en-US" sz="2400" dirty="0"/>
              <a:t>for success in life: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ability to speak, write, and the quality of our ideas.</a:t>
            </a:r>
          </a:p>
        </p:txBody>
      </p:sp>
    </p:spTree>
    <p:extLst>
      <p:ext uri="{BB962C8B-B14F-4D97-AF65-F5344CB8AC3E}">
        <p14:creationId xmlns:p14="http://schemas.microsoft.com/office/powerpoint/2010/main" val="40487496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E9F5-900F-A992-D598-36F9F8F9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B088E-0016-5DA4-8B78-19A0BC0E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400" dirty="0"/>
              <a:t>Normal Communication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5400" b="1" dirty="0"/>
              <a:t>Vs</a:t>
            </a:r>
            <a:r>
              <a:rPr lang="en-US" sz="4400" b="1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400" dirty="0"/>
              <a:t>Business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54813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E986-D15F-259C-C38F-10164B00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Normal Communication</a:t>
            </a:r>
          </a:p>
        </p:txBody>
      </p:sp>
      <p:pic>
        <p:nvPicPr>
          <p:cNvPr id="1026" name="Picture 2" descr="Informal communication of colleagues while relaxing in the office">
            <a:extLst>
              <a:ext uri="{FF2B5EF4-FFF2-40B4-BE49-F238E27FC236}">
                <a16:creationId xmlns:a16="http://schemas.microsoft.com/office/drawing/2014/main" id="{11F70BD2-61B8-558E-38A9-88444C10C3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10" y="1787583"/>
            <a:ext cx="5072056" cy="294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o men are in conversation in an office environment. Their body language is relaxed and they're laughing. ">
            <a:extLst>
              <a:ext uri="{FF2B5EF4-FFF2-40B4-BE49-F238E27FC236}">
                <a16:creationId xmlns:a16="http://schemas.microsoft.com/office/drawing/2014/main" id="{88B2A3FA-84A4-EE74-46D3-2EEF88DCE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54" y="1787584"/>
            <a:ext cx="4784834" cy="294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38482-94CE-1BD7-AFBC-5BE90863C00F}"/>
              </a:ext>
            </a:extLst>
          </p:cNvPr>
          <p:cNvSpPr txBox="1"/>
          <p:nvPr/>
        </p:nvSpPr>
        <p:spPr>
          <a:xfrm>
            <a:off x="1023944" y="4827242"/>
            <a:ext cx="10054044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Normal communication involves informal language and a personal tone and focuses more on building relationships.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It can have slang terms, casual talk, and informal body language.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31220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761E-5B1A-8AF1-9F92-54F1FF3C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Business Communication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88A29A-353B-CF44-4C8E-F931DA927D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8" y="1825797"/>
            <a:ext cx="5592097" cy="396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16045-DCF9-F795-ACC5-E4F0AA28322C}"/>
              </a:ext>
            </a:extLst>
          </p:cNvPr>
          <p:cNvSpPr txBox="1"/>
          <p:nvPr/>
        </p:nvSpPr>
        <p:spPr>
          <a:xfrm>
            <a:off x="5943600" y="1871624"/>
            <a:ext cx="5855110" cy="3917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Maintain professionalism: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Avoid discussing personal, emotional, or sexual topics.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Speak professionally: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Use appropriate language and tone.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Use professional body language: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Maintain good posture and gestures.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38302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2A92-F73B-1808-8773-739B0FDDD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Methods of Professional Communication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3540D-030C-6CA6-917A-1A1BB7969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68"/>
            <a:ext cx="10515600" cy="509310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</a:rPr>
              <a:t>Needs a more formal approach to achieve business goals and objectives.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Formality helps ensure clarity, professionalism, and respect for the business environment and its stakeholders.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Verbal: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Face-to-face meetings, phone calls, video conferencing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Nonverbal: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Body language, facial expressions, eye contact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Written: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Emails, letters, reports</a:t>
            </a:r>
            <a:endParaRPr lang="en-US" sz="2400" b="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Professional communication is after all a way of communication. </a:t>
            </a:r>
            <a:endParaRPr lang="en-US" sz="2400" b="1" i="0" u="sng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b="1" i="0" u="sng" dirty="0">
                <a:solidFill>
                  <a:srgbClr val="000000"/>
                </a:solidFill>
                <a:effectLst/>
              </a:rPr>
              <a:t>Generalized Equation: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Normal communication + Formality = Professional communication</a:t>
            </a: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2400" b="0" dirty="0">
              <a:effectLst/>
            </a:endParaRPr>
          </a:p>
          <a:p>
            <a: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21629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184A-CDD4-BFEF-32EE-E81D14A7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14" y="185058"/>
            <a:ext cx="10840629" cy="1240971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1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1" i="0" u="none" strike="noStrike" dirty="0">
                <a:effectLst/>
                <a:cs typeface="Times New Roman" panose="02020603050405020304" pitchFamily="18" charset="0"/>
              </a:rPr>
              <a:t>Cultural differences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62E83-7C32-23DB-23D9-51B4323C8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772" y="1575580"/>
            <a:ext cx="7515025" cy="48905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 Hierarchy and Respect: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cs typeface="Times New Roman" panose="02020603050405020304" pitchFamily="18" charset="0"/>
              </a:rPr>
              <a:t>U.S.: Less emphasis on hierarchy; open conversations with higher management are encouraged.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cs typeface="Times New Roman" panose="02020603050405020304" pitchFamily="18" charset="0"/>
              </a:rPr>
              <a:t>Other cultures: More emphasis on hierarchy and respect for authority.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 Timeliness and Punctuality: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cs typeface="Times New Roman" panose="02020603050405020304" pitchFamily="18" charset="0"/>
              </a:rPr>
              <a:t>U.S.: Highly values punctuality as a form of communication that shows care for the job.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cs typeface="Times New Roman" panose="02020603050405020304" pitchFamily="18" charset="0"/>
              </a:rPr>
              <a:t>Other cultures: Timeliness may be more flexible, with less emphasis on punctuality.</a:t>
            </a:r>
          </a:p>
        </p:txBody>
      </p:sp>
      <p:pic>
        <p:nvPicPr>
          <p:cNvPr id="5" name="Picture 4" descr="A person and person talking&#10;&#10;Description automatically generated">
            <a:extLst>
              <a:ext uri="{FF2B5EF4-FFF2-40B4-BE49-F238E27FC236}">
                <a16:creationId xmlns:a16="http://schemas.microsoft.com/office/drawing/2014/main" id="{DC087529-DE5F-AE93-CF57-A732D5299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r="5" b="3"/>
          <a:stretch/>
        </p:blipFill>
        <p:spPr>
          <a:xfrm>
            <a:off x="79702" y="1727980"/>
            <a:ext cx="4514070" cy="3420964"/>
          </a:xfrm>
          <a:custGeom>
            <a:avLst/>
            <a:gdLst/>
            <a:ahLst/>
            <a:cxnLst/>
            <a:rect l="l" t="t" r="r" b="b"/>
            <a:pathLst>
              <a:path w="5078861" h="3180022">
                <a:moveTo>
                  <a:pt x="3276428" y="2"/>
                </a:moveTo>
                <a:cubicBezTo>
                  <a:pt x="3304302" y="21"/>
                  <a:pt x="3329599" y="233"/>
                  <a:pt x="3351926" y="662"/>
                </a:cubicBezTo>
                <a:cubicBezTo>
                  <a:pt x="3709493" y="17196"/>
                  <a:pt x="4341946" y="169233"/>
                  <a:pt x="4641167" y="448987"/>
                </a:cubicBezTo>
                <a:cubicBezTo>
                  <a:pt x="4946649" y="631788"/>
                  <a:pt x="5056849" y="1024552"/>
                  <a:pt x="5077430" y="1613913"/>
                </a:cubicBezTo>
                <a:cubicBezTo>
                  <a:pt x="5091263" y="2010042"/>
                  <a:pt x="5005018" y="2303257"/>
                  <a:pt x="4809735" y="2513219"/>
                </a:cubicBezTo>
                <a:cubicBezTo>
                  <a:pt x="4627124" y="2809799"/>
                  <a:pt x="4047725" y="3071868"/>
                  <a:pt x="3654311" y="3133974"/>
                </a:cubicBezTo>
                <a:cubicBezTo>
                  <a:pt x="3260559" y="3186418"/>
                  <a:pt x="2883382" y="3160895"/>
                  <a:pt x="2594283" y="3170991"/>
                </a:cubicBezTo>
                <a:cubicBezTo>
                  <a:pt x="2199182" y="3184788"/>
                  <a:pt x="1533580" y="3188685"/>
                  <a:pt x="1300277" y="3138791"/>
                </a:cubicBezTo>
                <a:cubicBezTo>
                  <a:pt x="1096221" y="3097550"/>
                  <a:pt x="527513" y="2836879"/>
                  <a:pt x="328033" y="2650376"/>
                </a:cubicBezTo>
                <a:cubicBezTo>
                  <a:pt x="128553" y="2463873"/>
                  <a:pt x="18354" y="2071110"/>
                  <a:pt x="1147" y="1578365"/>
                </a:cubicBezTo>
                <a:cubicBezTo>
                  <a:pt x="-16060" y="1085620"/>
                  <a:pt x="163176" y="692423"/>
                  <a:pt x="348823" y="482798"/>
                </a:cubicBezTo>
                <a:cubicBezTo>
                  <a:pt x="640811" y="279132"/>
                  <a:pt x="1347172" y="60997"/>
                  <a:pt x="1607361" y="51911"/>
                </a:cubicBezTo>
                <a:cubicBezTo>
                  <a:pt x="1860322" y="43077"/>
                  <a:pt x="2858319" y="-276"/>
                  <a:pt x="3276428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50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DC48-88EA-2242-AA19-8A3AFC77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Remote/ Hybrid work culture</a:t>
            </a:r>
          </a:p>
        </p:txBody>
      </p:sp>
      <p:pic>
        <p:nvPicPr>
          <p:cNvPr id="5" name="Content Placeholder 4" descr="Smiling woman in video conference">
            <a:extLst>
              <a:ext uri="{FF2B5EF4-FFF2-40B4-BE49-F238E27FC236}">
                <a16:creationId xmlns:a16="http://schemas.microsoft.com/office/drawing/2014/main" id="{980FD116-1051-A7C7-03F3-B3E7D803E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1759975"/>
            <a:ext cx="5152103" cy="40312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CA918-1CE7-D4A5-D880-4A45194FD7E6}"/>
              </a:ext>
            </a:extLst>
          </p:cNvPr>
          <p:cNvSpPr txBox="1"/>
          <p:nvPr/>
        </p:nvSpPr>
        <p:spPr>
          <a:xfrm>
            <a:off x="5594556" y="1466306"/>
            <a:ext cx="6479458" cy="12051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Significant Increase in Remote/ Hybrid Work: </a:t>
            </a:r>
            <a:r>
              <a:rPr lang="en-US" sz="2000" dirty="0"/>
              <a:t>An integral part of modern business culture due to changing work dynamics.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Need for Netiquette:</a:t>
            </a:r>
            <a:r>
              <a:rPr lang="en-US" sz="2000" dirty="0"/>
              <a:t> Ensure appropriate background (real or virtual) during calls to avoid distractions.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Clear and Concise Communication: </a:t>
            </a:r>
            <a:r>
              <a:rPr lang="en-US" sz="2000" dirty="0"/>
              <a:t>Importance of providing agendas to prevent misunderstandings and misinterpretations.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Building Relationships: </a:t>
            </a:r>
            <a:r>
              <a:rPr lang="en-US" sz="2000" dirty="0"/>
              <a:t>Foster connections through regular check-ins and virtual team-building activities.</a:t>
            </a:r>
            <a:br>
              <a:rPr lang="en-US" sz="2000" dirty="0"/>
            </a:br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38820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</TotalTime>
  <Words>801</Words>
  <Application>Microsoft Office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Abadi</vt:lpstr>
      <vt:lpstr>Amasis MT Pro Black</vt:lpstr>
      <vt:lpstr>Aptos</vt:lpstr>
      <vt:lpstr>Aptos Display</vt:lpstr>
      <vt:lpstr>Arial</vt:lpstr>
      <vt:lpstr>Courier New</vt:lpstr>
      <vt:lpstr>Times New Roman</vt:lpstr>
      <vt:lpstr>Wingdings</vt:lpstr>
      <vt:lpstr>Office Theme</vt:lpstr>
      <vt:lpstr>PowerPoint Presentation</vt:lpstr>
      <vt:lpstr>                            The 3 W’s </vt:lpstr>
      <vt:lpstr>Actual Benefits</vt:lpstr>
      <vt:lpstr> </vt:lpstr>
      <vt:lpstr>Normal Communication</vt:lpstr>
      <vt:lpstr>Business Communication</vt:lpstr>
      <vt:lpstr>Methods of Professional Communication </vt:lpstr>
      <vt:lpstr>  Cultural differences  </vt:lpstr>
      <vt:lpstr>Remote/ Hybrid work culture</vt:lpstr>
      <vt:lpstr>Digital Collaboration</vt:lpstr>
      <vt:lpstr>Software Tools</vt:lpstr>
      <vt:lpstr>Common Mistakes &amp; Strategies</vt:lpstr>
      <vt:lpstr>  </vt:lpstr>
      <vt:lpstr>SME Suggestion</vt:lpstr>
      <vt:lpstr>Self-effort is the key</vt:lpstr>
      <vt:lpstr>Practical Suggestions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Communication in US Business Context </dc:title>
  <dc:creator>Yasaswini Reddy Naga</dc:creator>
  <cp:lastModifiedBy>Naga Chaitanya Paladugu</cp:lastModifiedBy>
  <cp:revision>3</cp:revision>
  <dcterms:created xsi:type="dcterms:W3CDTF">2024-04-10T16:26:50Z</dcterms:created>
  <dcterms:modified xsi:type="dcterms:W3CDTF">2024-04-14T15:49:19Z</dcterms:modified>
</cp:coreProperties>
</file>